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6.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7.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8.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9.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0.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1.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2.xml" ContentType="application/vnd.openxmlformats-officedocument.presentationml.tag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3.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4.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5.xml" ContentType="application/vnd.openxmlformats-officedocument.presentationml.tag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6.xml" ContentType="application/vnd.openxmlformats-officedocument.presentationml.tags+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2"/>
  </p:notesMasterIdLst>
  <p:sldIdLst>
    <p:sldId id="358" r:id="rId3"/>
    <p:sldId id="340"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259" r:id="rId21"/>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77"/>
    <p:restoredTop sz="94500"/>
  </p:normalViewPr>
  <p:slideViewPr>
    <p:cSldViewPr showGuides="1">
      <p:cViewPr varScale="1">
        <p:scale>
          <a:sx n="36" d="100"/>
          <a:sy n="36" d="100"/>
        </p:scale>
        <p:origin x="114"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ata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520AFD-763A-488D-965A-F53ABA8BB46F}"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en-US"/>
        </a:p>
      </dgm:t>
    </dgm:pt>
    <dgm:pt modelId="{9A29823B-7F45-47EB-B030-900BABFB3480}">
      <dgm:prSet/>
      <dgm:spPr>
        <a:solidFill>
          <a:schemeClr val="tx1">
            <a:lumMod val="75000"/>
            <a:lumOff val="25000"/>
          </a:schemeClr>
        </a:solidFill>
      </dgm:spPr>
      <dgm:t>
        <a:bodyPr/>
        <a:lstStyle/>
        <a:p>
          <a:pPr algn="ctr" rtl="0"/>
          <a:r>
            <a:rPr lang="ar-OM" b="1" dirty="0" smtClean="0"/>
            <a:t>كل عماني على هذه الأرض الطيبة يحمل قابوسا في فكره ونهجه </a:t>
          </a:r>
          <a:endParaRPr lang="en-US" dirty="0"/>
        </a:p>
      </dgm:t>
    </dgm:pt>
    <dgm:pt modelId="{D489EF38-59AB-4C7A-8AFA-F71A81C15E00}" type="parTrans" cxnId="{BCA5279D-9678-407C-BECB-031749AA4705}">
      <dgm:prSet/>
      <dgm:spPr/>
      <dgm:t>
        <a:bodyPr/>
        <a:lstStyle/>
        <a:p>
          <a:endParaRPr lang="en-US"/>
        </a:p>
      </dgm:t>
    </dgm:pt>
    <dgm:pt modelId="{17DED7D5-2513-4156-A19A-D39843D01508}" type="sibTrans" cxnId="{BCA5279D-9678-407C-BECB-031749AA4705}">
      <dgm:prSet/>
      <dgm:spPr>
        <a:blipFill rotWithShape="1">
          <a:blip xmlns:r="http://schemas.openxmlformats.org/officeDocument/2006/relationships" r:embed="rId1"/>
          <a:stretch>
            <a:fillRect/>
          </a:stretch>
        </a:blipFill>
      </dgm:spPr>
      <dgm:t>
        <a:bodyPr/>
        <a:lstStyle/>
        <a:p>
          <a:endParaRPr lang="en-US"/>
        </a:p>
      </dgm:t>
    </dgm:pt>
    <dgm:pt modelId="{948E47E1-65C1-4644-B95D-263409EAF991}" type="pres">
      <dgm:prSet presAssocID="{1D520AFD-763A-488D-965A-F53ABA8BB46F}" presName="Name0" presStyleCnt="0">
        <dgm:presLayoutVars>
          <dgm:chMax val="7"/>
          <dgm:chPref val="7"/>
          <dgm:dir/>
        </dgm:presLayoutVars>
      </dgm:prSet>
      <dgm:spPr/>
      <dgm:t>
        <a:bodyPr/>
        <a:lstStyle/>
        <a:p>
          <a:endParaRPr lang="en-US"/>
        </a:p>
      </dgm:t>
    </dgm:pt>
    <dgm:pt modelId="{598D7EEC-A3D2-4D3A-92F4-CC37AD16EF20}" type="pres">
      <dgm:prSet presAssocID="{9A29823B-7F45-47EB-B030-900BABFB3480}" presName="parTx1" presStyleLbl="node1" presStyleIdx="0" presStyleCnt="1" custScaleY="164792"/>
      <dgm:spPr/>
      <dgm:t>
        <a:bodyPr/>
        <a:lstStyle/>
        <a:p>
          <a:endParaRPr lang="en-US"/>
        </a:p>
      </dgm:t>
    </dgm:pt>
    <dgm:pt modelId="{1BD2F28B-1128-4016-9A04-77C4A007C9FA}" type="pres">
      <dgm:prSet presAssocID="{17DED7D5-2513-4156-A19A-D39843D01508}" presName="picture1" presStyleCnt="0"/>
      <dgm:spPr/>
    </dgm:pt>
    <dgm:pt modelId="{5B43DA07-91EE-4E5E-AA6D-F8FCE2D20039}" type="pres">
      <dgm:prSet presAssocID="{17DED7D5-2513-4156-A19A-D39843D01508}" presName="imageRepeatNode" presStyleLbl="fgImgPlace1" presStyleIdx="0" presStyleCnt="1"/>
      <dgm:spPr/>
      <dgm:t>
        <a:bodyPr/>
        <a:lstStyle/>
        <a:p>
          <a:endParaRPr lang="en-US"/>
        </a:p>
      </dgm:t>
    </dgm:pt>
  </dgm:ptLst>
  <dgm:cxnLst>
    <dgm:cxn modelId="{7287BEC1-BA66-4123-BB18-925B684A13A3}" type="presOf" srcId="{9A29823B-7F45-47EB-B030-900BABFB3480}" destId="{598D7EEC-A3D2-4D3A-92F4-CC37AD16EF20}" srcOrd="0" destOrd="0" presId="urn:microsoft.com/office/officeart/2008/layout/AscendingPictureAccentProcess"/>
    <dgm:cxn modelId="{FCA67839-4A33-44D6-844E-40CCE161E896}" type="presOf" srcId="{1D520AFD-763A-488D-965A-F53ABA8BB46F}" destId="{948E47E1-65C1-4644-B95D-263409EAF991}" srcOrd="0" destOrd="0" presId="urn:microsoft.com/office/officeart/2008/layout/AscendingPictureAccentProcess"/>
    <dgm:cxn modelId="{C39D53B7-948E-4FE5-9E75-EE38A8C02028}" type="presOf" srcId="{17DED7D5-2513-4156-A19A-D39843D01508}" destId="{5B43DA07-91EE-4E5E-AA6D-F8FCE2D20039}" srcOrd="0" destOrd="0" presId="urn:microsoft.com/office/officeart/2008/layout/AscendingPictureAccentProcess"/>
    <dgm:cxn modelId="{BCA5279D-9678-407C-BECB-031749AA4705}" srcId="{1D520AFD-763A-488D-965A-F53ABA8BB46F}" destId="{9A29823B-7F45-47EB-B030-900BABFB3480}" srcOrd="0" destOrd="0" parTransId="{D489EF38-59AB-4C7A-8AFA-F71A81C15E00}" sibTransId="{17DED7D5-2513-4156-A19A-D39843D01508}"/>
    <dgm:cxn modelId="{BD1A18B7-4649-4BC8-BD5F-B45FA7CAD32F}" type="presParOf" srcId="{948E47E1-65C1-4644-B95D-263409EAF991}" destId="{598D7EEC-A3D2-4D3A-92F4-CC37AD16EF20}" srcOrd="0" destOrd="0" presId="urn:microsoft.com/office/officeart/2008/layout/AscendingPictureAccentProcess"/>
    <dgm:cxn modelId="{B7BBC1F3-A004-49DE-9091-45E5B31C1FFC}" type="presParOf" srcId="{948E47E1-65C1-4644-B95D-263409EAF991}" destId="{1BD2F28B-1128-4016-9A04-77C4A007C9FA}" srcOrd="1" destOrd="0" presId="urn:microsoft.com/office/officeart/2008/layout/AscendingPictureAccentProcess"/>
    <dgm:cxn modelId="{985BE641-4AC2-4016-908E-3C23E6571343}" type="presParOf" srcId="{1BD2F28B-1128-4016-9A04-77C4A007C9FA}" destId="{5B43DA07-91EE-4E5E-AA6D-F8FCE2D20039}"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88C7FE-EB60-41CA-AAE0-D9C8263D8F46}"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66DBBE18-7A7B-422C-A1D2-FE1DD0B80C3F}">
      <dgm:prSet custT="1"/>
      <dgm:spPr/>
      <dgm:t>
        <a:bodyPr/>
        <a:lstStyle/>
        <a:p>
          <a:pPr rtl="0"/>
          <a:r>
            <a:rPr lang="ar-OM" sz="4400" b="1" dirty="0" smtClean="0"/>
            <a:t>( جلالته يجسد التاريخ بروح متفتحه على قضايا العصر ) فرانسوا متران</a:t>
          </a:r>
          <a:endParaRPr lang="en-US" sz="4400" b="1" dirty="0"/>
        </a:p>
      </dgm:t>
    </dgm:pt>
    <dgm:pt modelId="{62029274-D610-40B5-8595-BD7C33072C5F}" type="parTrans" cxnId="{79F8890A-52FD-4D4A-A2ED-DEBE75FF8DFD}">
      <dgm:prSet/>
      <dgm:spPr/>
      <dgm:t>
        <a:bodyPr/>
        <a:lstStyle/>
        <a:p>
          <a:endParaRPr lang="en-US"/>
        </a:p>
      </dgm:t>
    </dgm:pt>
    <dgm:pt modelId="{9897F0B9-EA26-4EAE-97EB-FB652BE1D79C}" type="sibTrans" cxnId="{79F8890A-52FD-4D4A-A2ED-DEBE75FF8DFD}">
      <dgm:prSet/>
      <dgm:spPr/>
      <dgm:t>
        <a:bodyPr/>
        <a:lstStyle/>
        <a:p>
          <a:endParaRPr lang="en-US"/>
        </a:p>
      </dgm:t>
    </dgm:pt>
    <dgm:pt modelId="{6565943B-F0FD-4A18-9B93-98D8CE939F37}">
      <dgm:prSet custT="1"/>
      <dgm:spPr/>
      <dgm:t>
        <a:bodyPr/>
        <a:lstStyle/>
        <a:p>
          <a:pPr rtl="0"/>
          <a:r>
            <a:rPr lang="ar-OM" sz="4400" b="1" dirty="0" smtClean="0"/>
            <a:t>( لقد قدمتم عمان برؤى وتصميم، وإن قيادتكم تحظى باحترام عظيم حول العالم . كلينتون</a:t>
          </a:r>
          <a:endParaRPr lang="en-US" sz="4400" b="1" dirty="0"/>
        </a:p>
      </dgm:t>
    </dgm:pt>
    <dgm:pt modelId="{8849B392-48BA-49A9-A5D3-08C2E18617ED}" type="parTrans" cxnId="{DB089620-C8B4-4455-8256-3AE66C95C4EF}">
      <dgm:prSet/>
      <dgm:spPr/>
      <dgm:t>
        <a:bodyPr/>
        <a:lstStyle/>
        <a:p>
          <a:endParaRPr lang="en-US"/>
        </a:p>
      </dgm:t>
    </dgm:pt>
    <dgm:pt modelId="{D2296013-5AC8-4D6E-BAC9-826684E89DD7}" type="sibTrans" cxnId="{DB089620-C8B4-4455-8256-3AE66C95C4EF}">
      <dgm:prSet/>
      <dgm:spPr/>
      <dgm:t>
        <a:bodyPr/>
        <a:lstStyle/>
        <a:p>
          <a:endParaRPr lang="en-US"/>
        </a:p>
      </dgm:t>
    </dgm:pt>
    <dgm:pt modelId="{62CD76E0-2817-417E-8295-4347CB5953FD}">
      <dgm:prSet custT="1"/>
      <dgm:spPr/>
      <dgm:t>
        <a:bodyPr/>
        <a:lstStyle/>
        <a:p>
          <a:pPr rtl="0"/>
          <a:r>
            <a:rPr lang="ar-OM" sz="4000" b="1" dirty="0" smtClean="0"/>
            <a:t>( فمنذ صغره كان فارسا مغوارا، رجل القرار، وإذا وعد أوفى بوعده دون تأخير، وإذا قال صدق) جون رومانز ابن العائلة التي عاش معها جلالته في بريطانيا</a:t>
          </a:r>
          <a:endParaRPr lang="en-US" sz="4000" b="1" dirty="0"/>
        </a:p>
      </dgm:t>
    </dgm:pt>
    <dgm:pt modelId="{40AF6CA7-5C0F-4384-A9DA-969C398F395A}" type="parTrans" cxnId="{1B642C22-5EAA-482C-AA57-73FFE8430944}">
      <dgm:prSet/>
      <dgm:spPr/>
      <dgm:t>
        <a:bodyPr/>
        <a:lstStyle/>
        <a:p>
          <a:endParaRPr lang="en-US"/>
        </a:p>
      </dgm:t>
    </dgm:pt>
    <dgm:pt modelId="{F19A768B-1D9E-4F9D-BA14-C231EC78555A}" type="sibTrans" cxnId="{1B642C22-5EAA-482C-AA57-73FFE8430944}">
      <dgm:prSet/>
      <dgm:spPr/>
      <dgm:t>
        <a:bodyPr/>
        <a:lstStyle/>
        <a:p>
          <a:endParaRPr lang="en-US"/>
        </a:p>
      </dgm:t>
    </dgm:pt>
    <dgm:pt modelId="{6E6BDE06-B50E-4817-B7E8-A645453C590A}">
      <dgm:prSet custT="1"/>
      <dgm:spPr/>
      <dgm:t>
        <a:bodyPr/>
        <a:lstStyle/>
        <a:p>
          <a:pPr rtl="0"/>
          <a:r>
            <a:rPr lang="ar-OM" sz="4000" b="1" dirty="0" smtClean="0"/>
            <a:t>( إن جلالته كان مثالا للضابط العربي في سلوكه الحضاري وتعاملة مع زملائه ومع القادة ، حتى في مشيته كان في قمة التهذيب والنظام ) محمد نجيب الربيعي زميل جلالته بالكلية العسكرية ببريطانيا</a:t>
          </a:r>
          <a:endParaRPr lang="en-US" sz="4000" b="1" dirty="0"/>
        </a:p>
      </dgm:t>
    </dgm:pt>
    <dgm:pt modelId="{F6CE9D60-0171-40E1-B6AB-8C3A5C5D8CAF}" type="parTrans" cxnId="{A3742B18-A5A2-4261-A279-E128771E940E}">
      <dgm:prSet/>
      <dgm:spPr/>
      <dgm:t>
        <a:bodyPr/>
        <a:lstStyle/>
        <a:p>
          <a:endParaRPr lang="en-US"/>
        </a:p>
      </dgm:t>
    </dgm:pt>
    <dgm:pt modelId="{3BCEFFE2-D059-479C-BDF7-4E7331C72B7B}" type="sibTrans" cxnId="{A3742B18-A5A2-4261-A279-E128771E940E}">
      <dgm:prSet/>
      <dgm:spPr/>
      <dgm:t>
        <a:bodyPr/>
        <a:lstStyle/>
        <a:p>
          <a:endParaRPr lang="en-US"/>
        </a:p>
      </dgm:t>
    </dgm:pt>
    <dgm:pt modelId="{63D890AE-79A0-40D5-BED6-403EDF7D169F}">
      <dgm:prSet custT="1"/>
      <dgm:spPr/>
      <dgm:t>
        <a:bodyPr/>
        <a:lstStyle/>
        <a:p>
          <a:pPr rtl="0"/>
          <a:r>
            <a:rPr lang="ar-OM" sz="5400" b="1" dirty="0" smtClean="0"/>
            <a:t>( مصلح على العرش ) اطلق عليه المؤلف الروسي سيرجي بليخانوف في كتابه المعروف</a:t>
          </a:r>
          <a:endParaRPr lang="en-US" sz="5400" b="1" dirty="0"/>
        </a:p>
      </dgm:t>
    </dgm:pt>
    <dgm:pt modelId="{30EB5884-866F-4E37-B359-6FE49B6FD7E8}" type="parTrans" cxnId="{9145F08C-F283-4EDB-A15B-A341EEC6CEBF}">
      <dgm:prSet/>
      <dgm:spPr/>
      <dgm:t>
        <a:bodyPr/>
        <a:lstStyle/>
        <a:p>
          <a:endParaRPr lang="en-US"/>
        </a:p>
      </dgm:t>
    </dgm:pt>
    <dgm:pt modelId="{925D343F-B238-4610-A83B-4A4B23164B1A}" type="sibTrans" cxnId="{9145F08C-F283-4EDB-A15B-A341EEC6CEBF}">
      <dgm:prSet/>
      <dgm:spPr/>
      <dgm:t>
        <a:bodyPr/>
        <a:lstStyle/>
        <a:p>
          <a:endParaRPr lang="en-US"/>
        </a:p>
      </dgm:t>
    </dgm:pt>
    <dgm:pt modelId="{2A841B8A-DB41-4375-B28F-FEB237181B21}" type="pres">
      <dgm:prSet presAssocID="{B088C7FE-EB60-41CA-AAE0-D9C8263D8F46}" presName="compositeShape" presStyleCnt="0">
        <dgm:presLayoutVars>
          <dgm:dir/>
          <dgm:resizeHandles/>
        </dgm:presLayoutVars>
      </dgm:prSet>
      <dgm:spPr/>
      <dgm:t>
        <a:bodyPr/>
        <a:lstStyle/>
        <a:p>
          <a:endParaRPr lang="en-US"/>
        </a:p>
      </dgm:t>
    </dgm:pt>
    <dgm:pt modelId="{E74B603B-34A5-44E5-97F2-C8DB3713270E}" type="pres">
      <dgm:prSet presAssocID="{B088C7FE-EB60-41CA-AAE0-D9C8263D8F46}" presName="pyramid" presStyleLbl="node1" presStyleIdx="0" presStyleCnt="1" custScaleX="154893"/>
      <dgm:spPr>
        <a:solidFill>
          <a:schemeClr val="tx1">
            <a:lumMod val="75000"/>
            <a:lumOff val="25000"/>
          </a:schemeClr>
        </a:solidFill>
      </dgm:spPr>
      <dgm:t>
        <a:bodyPr/>
        <a:lstStyle/>
        <a:p>
          <a:endParaRPr lang="en-US"/>
        </a:p>
      </dgm:t>
    </dgm:pt>
    <dgm:pt modelId="{5864672E-8B4B-41F4-BEE5-C5F27B7922C5}" type="pres">
      <dgm:prSet presAssocID="{B088C7FE-EB60-41CA-AAE0-D9C8263D8F46}" presName="theList" presStyleCnt="0"/>
      <dgm:spPr/>
    </dgm:pt>
    <dgm:pt modelId="{F15CFCBA-B2FC-4D2D-B50D-449CDA91E124}" type="pres">
      <dgm:prSet presAssocID="{66DBBE18-7A7B-422C-A1D2-FE1DD0B80C3F}" presName="aNode" presStyleLbl="fgAcc1" presStyleIdx="0" presStyleCnt="5" custScaleX="136000" custLinFactNeighborX="4334" custLinFactNeighborY="-8474">
        <dgm:presLayoutVars>
          <dgm:bulletEnabled val="1"/>
        </dgm:presLayoutVars>
      </dgm:prSet>
      <dgm:spPr/>
      <dgm:t>
        <a:bodyPr/>
        <a:lstStyle/>
        <a:p>
          <a:endParaRPr lang="en-US"/>
        </a:p>
      </dgm:t>
    </dgm:pt>
    <dgm:pt modelId="{ADCBF630-7B60-4318-8EF1-E50337516781}" type="pres">
      <dgm:prSet presAssocID="{66DBBE18-7A7B-422C-A1D2-FE1DD0B80C3F}" presName="aSpace" presStyleCnt="0"/>
      <dgm:spPr/>
    </dgm:pt>
    <dgm:pt modelId="{A9808463-D2E6-4E21-993D-2A453A5107B6}" type="pres">
      <dgm:prSet presAssocID="{6565943B-F0FD-4A18-9B93-98D8CE939F37}" presName="aNode" presStyleLbl="fgAcc1" presStyleIdx="1" presStyleCnt="5" custScaleX="152972" custLinFactNeighborX="-4333" custLinFactNeighborY="42462">
        <dgm:presLayoutVars>
          <dgm:bulletEnabled val="1"/>
        </dgm:presLayoutVars>
      </dgm:prSet>
      <dgm:spPr/>
      <dgm:t>
        <a:bodyPr/>
        <a:lstStyle/>
        <a:p>
          <a:endParaRPr lang="en-US"/>
        </a:p>
      </dgm:t>
    </dgm:pt>
    <dgm:pt modelId="{0DBD21C1-3583-48E7-AE46-F271540489D1}" type="pres">
      <dgm:prSet presAssocID="{6565943B-F0FD-4A18-9B93-98D8CE939F37}" presName="aSpace" presStyleCnt="0"/>
      <dgm:spPr/>
    </dgm:pt>
    <dgm:pt modelId="{E899B4DE-4A59-4C9C-8BB3-CC2EB8FCF578}" type="pres">
      <dgm:prSet presAssocID="{62CD76E0-2817-417E-8295-4347CB5953FD}" presName="aNode" presStyleLbl="fgAcc1" presStyleIdx="2" presStyleCnt="5" custScaleX="167721" custLinFactNeighborX="-10834" custLinFactNeighborY="14155">
        <dgm:presLayoutVars>
          <dgm:bulletEnabled val="1"/>
        </dgm:presLayoutVars>
      </dgm:prSet>
      <dgm:spPr/>
      <dgm:t>
        <a:bodyPr/>
        <a:lstStyle/>
        <a:p>
          <a:endParaRPr lang="en-US"/>
        </a:p>
      </dgm:t>
    </dgm:pt>
    <dgm:pt modelId="{72CB2177-FB9D-4B48-853E-328261181D2A}" type="pres">
      <dgm:prSet presAssocID="{62CD76E0-2817-417E-8295-4347CB5953FD}" presName="aSpace" presStyleCnt="0"/>
      <dgm:spPr/>
    </dgm:pt>
    <dgm:pt modelId="{9ABB0E8F-8894-4E25-9F7A-9839A30E2EA0}" type="pres">
      <dgm:prSet presAssocID="{6E6BDE06-B50E-4817-B7E8-A645453C590A}" presName="aNode" presStyleLbl="fgAcc1" presStyleIdx="3" presStyleCnt="5" custScaleX="181984" custLinFactNeighborX="-18509" custLinFactNeighborY="-14154">
        <dgm:presLayoutVars>
          <dgm:bulletEnabled val="1"/>
        </dgm:presLayoutVars>
      </dgm:prSet>
      <dgm:spPr/>
      <dgm:t>
        <a:bodyPr/>
        <a:lstStyle/>
        <a:p>
          <a:endParaRPr lang="en-US"/>
        </a:p>
      </dgm:t>
    </dgm:pt>
    <dgm:pt modelId="{B5BBE484-3A98-4248-BAA4-DCF27E8A2DBD}" type="pres">
      <dgm:prSet presAssocID="{6E6BDE06-B50E-4817-B7E8-A645453C590A}" presName="aSpace" presStyleCnt="0"/>
      <dgm:spPr/>
    </dgm:pt>
    <dgm:pt modelId="{1F39650E-F383-40F3-B9AF-C2D8807321DC}" type="pres">
      <dgm:prSet presAssocID="{63D890AE-79A0-40D5-BED6-403EDF7D169F}" presName="aNode" presStyleLbl="fgAcc1" presStyleIdx="4" presStyleCnt="5" custScaleX="191974" custLinFactNeighborX="-24017" custLinFactNeighborY="-42462">
        <dgm:presLayoutVars>
          <dgm:bulletEnabled val="1"/>
        </dgm:presLayoutVars>
      </dgm:prSet>
      <dgm:spPr/>
      <dgm:t>
        <a:bodyPr/>
        <a:lstStyle/>
        <a:p>
          <a:endParaRPr lang="en-US"/>
        </a:p>
      </dgm:t>
    </dgm:pt>
    <dgm:pt modelId="{E9FA63CE-CA0D-4C92-A7F2-D36576298E01}" type="pres">
      <dgm:prSet presAssocID="{63D890AE-79A0-40D5-BED6-403EDF7D169F}" presName="aSpace" presStyleCnt="0"/>
      <dgm:spPr/>
    </dgm:pt>
  </dgm:ptLst>
  <dgm:cxnLst>
    <dgm:cxn modelId="{C01351A0-A0A9-4A26-A753-D0BF3A8827E1}" type="presOf" srcId="{66DBBE18-7A7B-422C-A1D2-FE1DD0B80C3F}" destId="{F15CFCBA-B2FC-4D2D-B50D-449CDA91E124}" srcOrd="0" destOrd="0" presId="urn:microsoft.com/office/officeart/2005/8/layout/pyramid2"/>
    <dgm:cxn modelId="{1B642C22-5EAA-482C-AA57-73FFE8430944}" srcId="{B088C7FE-EB60-41CA-AAE0-D9C8263D8F46}" destId="{62CD76E0-2817-417E-8295-4347CB5953FD}" srcOrd="2" destOrd="0" parTransId="{40AF6CA7-5C0F-4384-A9DA-969C398F395A}" sibTransId="{F19A768B-1D9E-4F9D-BA14-C231EC78555A}"/>
    <dgm:cxn modelId="{A3742B18-A5A2-4261-A279-E128771E940E}" srcId="{B088C7FE-EB60-41CA-AAE0-D9C8263D8F46}" destId="{6E6BDE06-B50E-4817-B7E8-A645453C590A}" srcOrd="3" destOrd="0" parTransId="{F6CE9D60-0171-40E1-B6AB-8C3A5C5D8CAF}" sibTransId="{3BCEFFE2-D059-479C-BDF7-4E7331C72B7B}"/>
    <dgm:cxn modelId="{686F1C14-63C9-4857-8C73-DD0529C686B8}" type="presOf" srcId="{62CD76E0-2817-417E-8295-4347CB5953FD}" destId="{E899B4DE-4A59-4C9C-8BB3-CC2EB8FCF578}" srcOrd="0" destOrd="0" presId="urn:microsoft.com/office/officeart/2005/8/layout/pyramid2"/>
    <dgm:cxn modelId="{7B96952D-D38E-4F42-864A-2D839C8ABA3D}" type="presOf" srcId="{B088C7FE-EB60-41CA-AAE0-D9C8263D8F46}" destId="{2A841B8A-DB41-4375-B28F-FEB237181B21}" srcOrd="0" destOrd="0" presId="urn:microsoft.com/office/officeart/2005/8/layout/pyramid2"/>
    <dgm:cxn modelId="{5DE80A6F-1710-4F85-8D88-6B819DBA67A1}" type="presOf" srcId="{63D890AE-79A0-40D5-BED6-403EDF7D169F}" destId="{1F39650E-F383-40F3-B9AF-C2D8807321DC}" srcOrd="0" destOrd="0" presId="urn:microsoft.com/office/officeart/2005/8/layout/pyramid2"/>
    <dgm:cxn modelId="{79F8890A-52FD-4D4A-A2ED-DEBE75FF8DFD}" srcId="{B088C7FE-EB60-41CA-AAE0-D9C8263D8F46}" destId="{66DBBE18-7A7B-422C-A1D2-FE1DD0B80C3F}" srcOrd="0" destOrd="0" parTransId="{62029274-D610-40B5-8595-BD7C33072C5F}" sibTransId="{9897F0B9-EA26-4EAE-97EB-FB652BE1D79C}"/>
    <dgm:cxn modelId="{9145F08C-F283-4EDB-A15B-A341EEC6CEBF}" srcId="{B088C7FE-EB60-41CA-AAE0-D9C8263D8F46}" destId="{63D890AE-79A0-40D5-BED6-403EDF7D169F}" srcOrd="4" destOrd="0" parTransId="{30EB5884-866F-4E37-B359-6FE49B6FD7E8}" sibTransId="{925D343F-B238-4610-A83B-4A4B23164B1A}"/>
    <dgm:cxn modelId="{DB089620-C8B4-4455-8256-3AE66C95C4EF}" srcId="{B088C7FE-EB60-41CA-AAE0-D9C8263D8F46}" destId="{6565943B-F0FD-4A18-9B93-98D8CE939F37}" srcOrd="1" destOrd="0" parTransId="{8849B392-48BA-49A9-A5D3-08C2E18617ED}" sibTransId="{D2296013-5AC8-4D6E-BAC9-826684E89DD7}"/>
    <dgm:cxn modelId="{E65C06E5-AA16-4BC5-B4F5-534A35F73FA0}" type="presOf" srcId="{6565943B-F0FD-4A18-9B93-98D8CE939F37}" destId="{A9808463-D2E6-4E21-993D-2A453A5107B6}" srcOrd="0" destOrd="0" presId="urn:microsoft.com/office/officeart/2005/8/layout/pyramid2"/>
    <dgm:cxn modelId="{51AD0607-721E-492A-BB3D-F7038846DE84}" type="presOf" srcId="{6E6BDE06-B50E-4817-B7E8-A645453C590A}" destId="{9ABB0E8F-8894-4E25-9F7A-9839A30E2EA0}" srcOrd="0" destOrd="0" presId="urn:microsoft.com/office/officeart/2005/8/layout/pyramid2"/>
    <dgm:cxn modelId="{473BB6DA-2978-4AAD-8D3C-FCC6639F31F0}" type="presParOf" srcId="{2A841B8A-DB41-4375-B28F-FEB237181B21}" destId="{E74B603B-34A5-44E5-97F2-C8DB3713270E}" srcOrd="0" destOrd="0" presId="urn:microsoft.com/office/officeart/2005/8/layout/pyramid2"/>
    <dgm:cxn modelId="{1E75B1DA-6614-4D6B-91EE-7D801EA83A50}" type="presParOf" srcId="{2A841B8A-DB41-4375-B28F-FEB237181B21}" destId="{5864672E-8B4B-41F4-BEE5-C5F27B7922C5}" srcOrd="1" destOrd="0" presId="urn:microsoft.com/office/officeart/2005/8/layout/pyramid2"/>
    <dgm:cxn modelId="{7303D571-146A-4D17-907B-4F8FA172B8D7}" type="presParOf" srcId="{5864672E-8B4B-41F4-BEE5-C5F27B7922C5}" destId="{F15CFCBA-B2FC-4D2D-B50D-449CDA91E124}" srcOrd="0" destOrd="0" presId="urn:microsoft.com/office/officeart/2005/8/layout/pyramid2"/>
    <dgm:cxn modelId="{44EE8C6C-3623-4CCF-B7D9-11C0CB487F6B}" type="presParOf" srcId="{5864672E-8B4B-41F4-BEE5-C5F27B7922C5}" destId="{ADCBF630-7B60-4318-8EF1-E50337516781}" srcOrd="1" destOrd="0" presId="urn:microsoft.com/office/officeart/2005/8/layout/pyramid2"/>
    <dgm:cxn modelId="{84BAC78A-2194-4BB9-BD72-E47920C2E891}" type="presParOf" srcId="{5864672E-8B4B-41F4-BEE5-C5F27B7922C5}" destId="{A9808463-D2E6-4E21-993D-2A453A5107B6}" srcOrd="2" destOrd="0" presId="urn:microsoft.com/office/officeart/2005/8/layout/pyramid2"/>
    <dgm:cxn modelId="{1781584D-F6F0-49A9-AB42-3556A8C50B80}" type="presParOf" srcId="{5864672E-8B4B-41F4-BEE5-C5F27B7922C5}" destId="{0DBD21C1-3583-48E7-AE46-F271540489D1}" srcOrd="3" destOrd="0" presId="urn:microsoft.com/office/officeart/2005/8/layout/pyramid2"/>
    <dgm:cxn modelId="{900040FC-B010-483A-BA96-5D699B05F0DA}" type="presParOf" srcId="{5864672E-8B4B-41F4-BEE5-C5F27B7922C5}" destId="{E899B4DE-4A59-4C9C-8BB3-CC2EB8FCF578}" srcOrd="4" destOrd="0" presId="urn:microsoft.com/office/officeart/2005/8/layout/pyramid2"/>
    <dgm:cxn modelId="{CFC63CAD-161A-4816-82F5-11613533DAF4}" type="presParOf" srcId="{5864672E-8B4B-41F4-BEE5-C5F27B7922C5}" destId="{72CB2177-FB9D-4B48-853E-328261181D2A}" srcOrd="5" destOrd="0" presId="urn:microsoft.com/office/officeart/2005/8/layout/pyramid2"/>
    <dgm:cxn modelId="{A9147510-10CB-4489-8E3B-F0C794D686E9}" type="presParOf" srcId="{5864672E-8B4B-41F4-BEE5-C5F27B7922C5}" destId="{9ABB0E8F-8894-4E25-9F7A-9839A30E2EA0}" srcOrd="6" destOrd="0" presId="urn:microsoft.com/office/officeart/2005/8/layout/pyramid2"/>
    <dgm:cxn modelId="{A0DB6031-672A-4165-AD53-39F2200D8CBB}" type="presParOf" srcId="{5864672E-8B4B-41F4-BEE5-C5F27B7922C5}" destId="{B5BBE484-3A98-4248-BAA4-DCF27E8A2DBD}" srcOrd="7" destOrd="0" presId="urn:microsoft.com/office/officeart/2005/8/layout/pyramid2"/>
    <dgm:cxn modelId="{96D30711-5FFC-4155-BC55-16CD29A510A4}" type="presParOf" srcId="{5864672E-8B4B-41F4-BEE5-C5F27B7922C5}" destId="{1F39650E-F383-40F3-B9AF-C2D8807321DC}" srcOrd="8" destOrd="0" presId="urn:microsoft.com/office/officeart/2005/8/layout/pyramid2"/>
    <dgm:cxn modelId="{7A1C5A79-8D55-4A32-8CBA-AE695D2307E4}" type="presParOf" srcId="{5864672E-8B4B-41F4-BEE5-C5F27B7922C5}" destId="{E9FA63CE-CA0D-4C92-A7F2-D36576298E01}"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E39166-B0A1-499F-A137-FFEE07FC7B24}"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B490A870-0F15-49AE-9BAE-55B06F2F2D46}">
      <dgm:prSet custT="1"/>
      <dgm:spPr/>
      <dgm:t>
        <a:bodyPr/>
        <a:lstStyle/>
        <a:p>
          <a:pPr rtl="0"/>
          <a:r>
            <a:rPr lang="ar-OM" sz="4800" b="1" dirty="0" smtClean="0">
              <a:solidFill>
                <a:schemeClr val="tx1"/>
              </a:solidFill>
            </a:rPr>
            <a:t>( سأعمل بأسرع مايمكن لجعلكم تعيشون سعداء لمستقبل أفضل وعلى كل واحد منكم المساعدة في هذا الواجب )</a:t>
          </a:r>
          <a:endParaRPr lang="en-US" sz="4800" b="1" dirty="0">
            <a:solidFill>
              <a:schemeClr val="tx1"/>
            </a:solidFill>
          </a:endParaRPr>
        </a:p>
      </dgm:t>
    </dgm:pt>
    <dgm:pt modelId="{B0BE3687-CB7D-4732-AB8D-95CC5F8D33CD}" type="parTrans" cxnId="{AD5E4682-E7B2-4E47-8D36-E5BD62C8DF4F}">
      <dgm:prSet/>
      <dgm:spPr/>
      <dgm:t>
        <a:bodyPr/>
        <a:lstStyle/>
        <a:p>
          <a:endParaRPr lang="en-US"/>
        </a:p>
      </dgm:t>
    </dgm:pt>
    <dgm:pt modelId="{7F375007-CB85-4B78-B6F8-43396453CE28}" type="sibTrans" cxnId="{AD5E4682-E7B2-4E47-8D36-E5BD62C8DF4F}">
      <dgm:prSet/>
      <dgm:spPr/>
      <dgm:t>
        <a:bodyPr/>
        <a:lstStyle/>
        <a:p>
          <a:endParaRPr lang="en-US"/>
        </a:p>
      </dgm:t>
    </dgm:pt>
    <dgm:pt modelId="{8EBC0C39-4BAC-4204-A5E5-4DCFCED7DF2D}">
      <dgm:prSet custT="1"/>
      <dgm:spPr/>
      <dgm:t>
        <a:bodyPr/>
        <a:lstStyle/>
        <a:p>
          <a:pPr rtl="0"/>
          <a:r>
            <a:rPr lang="ar-OM" sz="7200" b="1" dirty="0" smtClean="0">
              <a:solidFill>
                <a:schemeClr val="tx1"/>
              </a:solidFill>
            </a:rPr>
            <a:t>قابوس بن سعيد</a:t>
          </a:r>
          <a:endParaRPr lang="en-US" sz="7200" b="1" dirty="0">
            <a:solidFill>
              <a:schemeClr val="tx1"/>
            </a:solidFill>
          </a:endParaRPr>
        </a:p>
      </dgm:t>
    </dgm:pt>
    <dgm:pt modelId="{4D574785-ACBC-429C-A616-E8C9E0BB314B}" type="parTrans" cxnId="{78CB30AD-C016-42B6-AF0D-3B0F0D2B2E78}">
      <dgm:prSet/>
      <dgm:spPr/>
      <dgm:t>
        <a:bodyPr/>
        <a:lstStyle/>
        <a:p>
          <a:endParaRPr lang="en-US"/>
        </a:p>
      </dgm:t>
    </dgm:pt>
    <dgm:pt modelId="{788574AB-0446-4AF0-B0A1-DF12085BF0E0}" type="sibTrans" cxnId="{78CB30AD-C016-42B6-AF0D-3B0F0D2B2E78}">
      <dgm:prSet/>
      <dgm:spPr/>
      <dgm:t>
        <a:bodyPr/>
        <a:lstStyle/>
        <a:p>
          <a:endParaRPr lang="en-US"/>
        </a:p>
      </dgm:t>
    </dgm:pt>
    <dgm:pt modelId="{301C3303-E690-4A99-8DB9-E2D834C96BF5}">
      <dgm:prSet/>
      <dgm:spPr/>
      <dgm:t>
        <a:bodyPr/>
        <a:lstStyle/>
        <a:p>
          <a:endParaRPr lang="en-US"/>
        </a:p>
      </dgm:t>
    </dgm:pt>
    <dgm:pt modelId="{920BF74E-BCEB-4791-A27C-68563225B3F2}" type="parTrans" cxnId="{F63794ED-0FAD-44F1-8C7D-71DDBD922855}">
      <dgm:prSet/>
      <dgm:spPr/>
      <dgm:t>
        <a:bodyPr/>
        <a:lstStyle/>
        <a:p>
          <a:endParaRPr lang="en-US"/>
        </a:p>
      </dgm:t>
    </dgm:pt>
    <dgm:pt modelId="{61DACA79-233B-4B31-80E9-AF2204BA3610}" type="sibTrans" cxnId="{F63794ED-0FAD-44F1-8C7D-71DDBD922855}">
      <dgm:prSet/>
      <dgm:spPr/>
      <dgm:t>
        <a:bodyPr/>
        <a:lstStyle/>
        <a:p>
          <a:endParaRPr lang="en-US"/>
        </a:p>
      </dgm:t>
    </dgm:pt>
    <dgm:pt modelId="{8F45CEEF-F633-4485-8360-098DB1548A1C}" type="pres">
      <dgm:prSet presAssocID="{8AE39166-B0A1-499F-A137-FFEE07FC7B24}" presName="compositeShape" presStyleCnt="0">
        <dgm:presLayoutVars>
          <dgm:chMax val="2"/>
          <dgm:dir/>
          <dgm:resizeHandles val="exact"/>
        </dgm:presLayoutVars>
      </dgm:prSet>
      <dgm:spPr/>
      <dgm:t>
        <a:bodyPr/>
        <a:lstStyle/>
        <a:p>
          <a:endParaRPr lang="en-US"/>
        </a:p>
      </dgm:t>
    </dgm:pt>
    <dgm:pt modelId="{BE9B5BFF-A66A-4183-9178-E6BEF505309B}" type="pres">
      <dgm:prSet presAssocID="{8AE39166-B0A1-499F-A137-FFEE07FC7B24}" presName="ribbon" presStyleLbl="node1" presStyleIdx="0" presStyleCnt="1" custScaleY="130435"/>
      <dgm:spPr>
        <a:solidFill>
          <a:schemeClr val="bg1">
            <a:lumMod val="65000"/>
          </a:schemeClr>
        </a:solidFill>
      </dgm:spPr>
      <dgm:t>
        <a:bodyPr/>
        <a:lstStyle/>
        <a:p>
          <a:endParaRPr lang="en-US"/>
        </a:p>
      </dgm:t>
    </dgm:pt>
    <dgm:pt modelId="{59B08FD1-16F7-478A-94BA-B0BDE1023A10}" type="pres">
      <dgm:prSet presAssocID="{8AE39166-B0A1-499F-A137-FFEE07FC7B24}" presName="leftArrowText" presStyleLbl="node1" presStyleIdx="0" presStyleCnt="1">
        <dgm:presLayoutVars>
          <dgm:chMax val="0"/>
          <dgm:bulletEnabled val="1"/>
        </dgm:presLayoutVars>
      </dgm:prSet>
      <dgm:spPr/>
      <dgm:t>
        <a:bodyPr/>
        <a:lstStyle/>
        <a:p>
          <a:endParaRPr lang="en-US"/>
        </a:p>
      </dgm:t>
    </dgm:pt>
    <dgm:pt modelId="{96A16430-B186-4F88-81ED-42789635D456}" type="pres">
      <dgm:prSet presAssocID="{8AE39166-B0A1-499F-A137-FFEE07FC7B24}" presName="rightArrowText" presStyleLbl="node1" presStyleIdx="0" presStyleCnt="1">
        <dgm:presLayoutVars>
          <dgm:chMax val="0"/>
          <dgm:bulletEnabled val="1"/>
        </dgm:presLayoutVars>
      </dgm:prSet>
      <dgm:spPr/>
      <dgm:t>
        <a:bodyPr/>
        <a:lstStyle/>
        <a:p>
          <a:endParaRPr lang="en-US"/>
        </a:p>
      </dgm:t>
    </dgm:pt>
  </dgm:ptLst>
  <dgm:cxnLst>
    <dgm:cxn modelId="{1202B566-6E88-442A-BD50-5F989CCFBF5D}" type="presOf" srcId="{8AE39166-B0A1-499F-A137-FFEE07FC7B24}" destId="{8F45CEEF-F633-4485-8360-098DB1548A1C}" srcOrd="0" destOrd="0" presId="urn:microsoft.com/office/officeart/2005/8/layout/arrow6"/>
    <dgm:cxn modelId="{AD5E4682-E7B2-4E47-8D36-E5BD62C8DF4F}" srcId="{8AE39166-B0A1-499F-A137-FFEE07FC7B24}" destId="{B490A870-0F15-49AE-9BAE-55B06F2F2D46}" srcOrd="0" destOrd="0" parTransId="{B0BE3687-CB7D-4732-AB8D-95CC5F8D33CD}" sibTransId="{7F375007-CB85-4B78-B6F8-43396453CE28}"/>
    <dgm:cxn modelId="{78CB30AD-C016-42B6-AF0D-3B0F0D2B2E78}" srcId="{8AE39166-B0A1-499F-A137-FFEE07FC7B24}" destId="{8EBC0C39-4BAC-4204-A5E5-4DCFCED7DF2D}" srcOrd="1" destOrd="0" parTransId="{4D574785-ACBC-429C-A616-E8C9E0BB314B}" sibTransId="{788574AB-0446-4AF0-B0A1-DF12085BF0E0}"/>
    <dgm:cxn modelId="{F63794ED-0FAD-44F1-8C7D-71DDBD922855}" srcId="{8AE39166-B0A1-499F-A137-FFEE07FC7B24}" destId="{301C3303-E690-4A99-8DB9-E2D834C96BF5}" srcOrd="2" destOrd="0" parTransId="{920BF74E-BCEB-4791-A27C-68563225B3F2}" sibTransId="{61DACA79-233B-4B31-80E9-AF2204BA3610}"/>
    <dgm:cxn modelId="{C6E97959-D2D2-469E-8B4A-B8371352E223}" type="presOf" srcId="{8EBC0C39-4BAC-4204-A5E5-4DCFCED7DF2D}" destId="{96A16430-B186-4F88-81ED-42789635D456}" srcOrd="0" destOrd="0" presId="urn:microsoft.com/office/officeart/2005/8/layout/arrow6"/>
    <dgm:cxn modelId="{49C641D7-B4BA-4599-AB1A-A2D1BC453C62}" type="presOf" srcId="{B490A870-0F15-49AE-9BAE-55B06F2F2D46}" destId="{59B08FD1-16F7-478A-94BA-B0BDE1023A10}" srcOrd="0" destOrd="0" presId="urn:microsoft.com/office/officeart/2005/8/layout/arrow6"/>
    <dgm:cxn modelId="{CA2C4CAC-B93E-4884-ABA1-DCA1B1DC448D}" type="presParOf" srcId="{8F45CEEF-F633-4485-8360-098DB1548A1C}" destId="{BE9B5BFF-A66A-4183-9178-E6BEF505309B}" srcOrd="0" destOrd="0" presId="urn:microsoft.com/office/officeart/2005/8/layout/arrow6"/>
    <dgm:cxn modelId="{1C56FBE9-C95C-4D23-A34E-0D3EF853569F}" type="presParOf" srcId="{8F45CEEF-F633-4485-8360-098DB1548A1C}" destId="{59B08FD1-16F7-478A-94BA-B0BDE1023A10}" srcOrd="1" destOrd="0" presId="urn:microsoft.com/office/officeart/2005/8/layout/arrow6"/>
    <dgm:cxn modelId="{9636DA6F-93BB-4B11-A065-2F2E91062898}" type="presParOf" srcId="{8F45CEEF-F633-4485-8360-098DB1548A1C}" destId="{96A16430-B186-4F88-81ED-42789635D456}"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351B04-F0F5-4E96-B122-C1B87D117BD4}"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FA616597-D418-4809-9877-381626BA1D1F}">
      <dgm:prSet custT="1"/>
      <dgm:spPr/>
      <dgm:t>
        <a:bodyPr/>
        <a:lstStyle/>
        <a:p>
          <a:pPr rtl="0"/>
          <a:r>
            <a:rPr lang="ar-OM" sz="2400" b="1" dirty="0" smtClean="0"/>
            <a:t>عمقه</a:t>
          </a:r>
          <a:endParaRPr lang="en-US" sz="1050" b="1" dirty="0"/>
        </a:p>
      </dgm:t>
    </dgm:pt>
    <dgm:pt modelId="{A1F37F2E-E8FC-4391-A2EC-BF4AE49DB39A}" type="parTrans" cxnId="{70E63163-99BF-4FCB-9FAA-77F3B3E15E3A}">
      <dgm:prSet/>
      <dgm:spPr/>
      <dgm:t>
        <a:bodyPr/>
        <a:lstStyle/>
        <a:p>
          <a:endParaRPr lang="en-US"/>
        </a:p>
      </dgm:t>
    </dgm:pt>
    <dgm:pt modelId="{8A7D2FA9-F5F7-4FE2-AF27-F976A2759709}" type="sibTrans" cxnId="{70E63163-99BF-4FCB-9FAA-77F3B3E15E3A}">
      <dgm:prSet/>
      <dgm:spPr/>
      <dgm:t>
        <a:bodyPr/>
        <a:lstStyle/>
        <a:p>
          <a:endParaRPr lang="en-US"/>
        </a:p>
      </dgm:t>
    </dgm:pt>
    <dgm:pt modelId="{F8104238-09BB-446F-BFEB-F8F461E78114}">
      <dgm:prSet custT="1"/>
      <dgm:spPr>
        <a:solidFill>
          <a:schemeClr val="bg1">
            <a:lumMod val="65000"/>
          </a:schemeClr>
        </a:solidFill>
      </dgm:spPr>
      <dgm:t>
        <a:bodyPr/>
        <a:lstStyle/>
        <a:p>
          <a:pPr rtl="0"/>
          <a:r>
            <a:rPr lang="ar-OM" sz="2400" b="1" dirty="0" smtClean="0"/>
            <a:t>اتساعه</a:t>
          </a:r>
          <a:endParaRPr lang="en-US" sz="2400" b="1" dirty="0"/>
        </a:p>
      </dgm:t>
    </dgm:pt>
    <dgm:pt modelId="{4E7CD4BE-2CAE-4CA4-B1FC-83C92152F280}" type="parTrans" cxnId="{EB729C40-8E71-4636-8009-05B6F211BCCD}">
      <dgm:prSet/>
      <dgm:spPr/>
      <dgm:t>
        <a:bodyPr/>
        <a:lstStyle/>
        <a:p>
          <a:endParaRPr lang="en-US"/>
        </a:p>
      </dgm:t>
    </dgm:pt>
    <dgm:pt modelId="{01D8D003-213D-4DB6-8DBC-AEEE2B61B068}" type="sibTrans" cxnId="{EB729C40-8E71-4636-8009-05B6F211BCCD}">
      <dgm:prSet/>
      <dgm:spPr/>
      <dgm:t>
        <a:bodyPr/>
        <a:lstStyle/>
        <a:p>
          <a:endParaRPr lang="en-US"/>
        </a:p>
      </dgm:t>
    </dgm:pt>
    <dgm:pt modelId="{8350137A-2B3D-4776-85F2-68EC5EBBA429}">
      <dgm:prSet custT="1"/>
      <dgm:spPr/>
      <dgm:t>
        <a:bodyPr/>
        <a:lstStyle/>
        <a:p>
          <a:pPr rtl="0"/>
          <a:r>
            <a:rPr lang="ar-OM" sz="2800" b="1" dirty="0" smtClean="0"/>
            <a:t>تجدده</a:t>
          </a:r>
          <a:endParaRPr lang="en-US" sz="2800" b="1" dirty="0"/>
        </a:p>
      </dgm:t>
    </dgm:pt>
    <dgm:pt modelId="{2D0D23D4-C199-4E03-B058-CFF6657C20B0}" type="parTrans" cxnId="{27F1E9E5-2563-46A9-93E3-223AD3220E6A}">
      <dgm:prSet/>
      <dgm:spPr/>
      <dgm:t>
        <a:bodyPr/>
        <a:lstStyle/>
        <a:p>
          <a:endParaRPr lang="en-US"/>
        </a:p>
      </dgm:t>
    </dgm:pt>
    <dgm:pt modelId="{6D1AFA2D-EEC0-4643-A42E-CA4E24F5A8FE}" type="sibTrans" cxnId="{27F1E9E5-2563-46A9-93E3-223AD3220E6A}">
      <dgm:prSet/>
      <dgm:spPr/>
      <dgm:t>
        <a:bodyPr/>
        <a:lstStyle/>
        <a:p>
          <a:endParaRPr lang="en-US"/>
        </a:p>
      </dgm:t>
    </dgm:pt>
    <dgm:pt modelId="{D6F6144A-9E1D-4772-90BF-27493F1A5389}">
      <dgm:prSet custT="1"/>
      <dgm:spPr>
        <a:solidFill>
          <a:schemeClr val="bg1">
            <a:lumMod val="65000"/>
          </a:schemeClr>
        </a:solidFill>
      </dgm:spPr>
      <dgm:t>
        <a:bodyPr/>
        <a:lstStyle/>
        <a:p>
          <a:pPr rtl="0"/>
          <a:r>
            <a:rPr lang="ar-OM" sz="2400" b="1" dirty="0" smtClean="0"/>
            <a:t>انتاجيته</a:t>
          </a:r>
          <a:endParaRPr lang="en-US" sz="2400" b="1" dirty="0"/>
        </a:p>
      </dgm:t>
    </dgm:pt>
    <dgm:pt modelId="{C4D09368-852F-41A0-A3F1-A0CFA71DFD37}" type="parTrans" cxnId="{46DB3F1A-4F27-4C74-9950-FC5662CE7B1F}">
      <dgm:prSet/>
      <dgm:spPr/>
      <dgm:t>
        <a:bodyPr/>
        <a:lstStyle/>
        <a:p>
          <a:endParaRPr lang="en-US"/>
        </a:p>
      </dgm:t>
    </dgm:pt>
    <dgm:pt modelId="{43152E01-95A4-403B-AE50-4A047F934558}" type="sibTrans" cxnId="{46DB3F1A-4F27-4C74-9950-FC5662CE7B1F}">
      <dgm:prSet/>
      <dgm:spPr/>
      <dgm:t>
        <a:bodyPr/>
        <a:lstStyle/>
        <a:p>
          <a:endParaRPr lang="en-US"/>
        </a:p>
      </dgm:t>
    </dgm:pt>
    <dgm:pt modelId="{9BBD212A-5993-46DC-A0FE-6C9BCBEB1B58}">
      <dgm:prSet custT="1"/>
      <dgm:spPr/>
      <dgm:t>
        <a:bodyPr/>
        <a:lstStyle/>
        <a:p>
          <a:pPr rtl="0"/>
          <a:r>
            <a:rPr lang="ar-OM" sz="2400" b="1" dirty="0" smtClean="0"/>
            <a:t>ايجابيته</a:t>
          </a:r>
          <a:endParaRPr lang="en-US" sz="1800" b="1" dirty="0"/>
        </a:p>
      </dgm:t>
    </dgm:pt>
    <dgm:pt modelId="{20289186-57C9-4D69-9CD8-DAFB9DE5A744}" type="parTrans" cxnId="{B26655AC-3B8C-482A-A2D0-1DEE4597A349}">
      <dgm:prSet/>
      <dgm:spPr/>
      <dgm:t>
        <a:bodyPr/>
        <a:lstStyle/>
        <a:p>
          <a:endParaRPr lang="en-US"/>
        </a:p>
      </dgm:t>
    </dgm:pt>
    <dgm:pt modelId="{F07B61E8-9ECB-452F-AA9E-3691D2DFC4AF}" type="sibTrans" cxnId="{B26655AC-3B8C-482A-A2D0-1DEE4597A349}">
      <dgm:prSet/>
      <dgm:spPr/>
      <dgm:t>
        <a:bodyPr/>
        <a:lstStyle/>
        <a:p>
          <a:endParaRPr lang="en-US"/>
        </a:p>
      </dgm:t>
    </dgm:pt>
    <dgm:pt modelId="{CDAB21B2-2E78-46C4-B4F4-AD72F02E7014}">
      <dgm:prSet custT="1"/>
      <dgm:spPr>
        <a:solidFill>
          <a:schemeClr val="bg1">
            <a:lumMod val="65000"/>
          </a:schemeClr>
        </a:solidFill>
      </dgm:spPr>
      <dgm:t>
        <a:bodyPr/>
        <a:lstStyle/>
        <a:p>
          <a:pPr rtl="0"/>
          <a:r>
            <a:rPr lang="ar-OM" sz="2000" b="1" dirty="0" smtClean="0"/>
            <a:t>منهجيته</a:t>
          </a:r>
          <a:endParaRPr lang="en-US" sz="2000" b="1" dirty="0"/>
        </a:p>
      </dgm:t>
    </dgm:pt>
    <dgm:pt modelId="{79E5F77A-B7B2-49B2-A8D3-40F730B6BDA7}" type="parTrans" cxnId="{1C9F6FB7-3124-4BD2-9BE1-B8AA78968225}">
      <dgm:prSet/>
      <dgm:spPr/>
      <dgm:t>
        <a:bodyPr/>
        <a:lstStyle/>
        <a:p>
          <a:endParaRPr lang="en-US"/>
        </a:p>
      </dgm:t>
    </dgm:pt>
    <dgm:pt modelId="{78481298-141B-4C86-A8BE-8F86188FB6FE}" type="sibTrans" cxnId="{1C9F6FB7-3124-4BD2-9BE1-B8AA78968225}">
      <dgm:prSet/>
      <dgm:spPr/>
      <dgm:t>
        <a:bodyPr/>
        <a:lstStyle/>
        <a:p>
          <a:endParaRPr lang="en-US"/>
        </a:p>
      </dgm:t>
    </dgm:pt>
    <dgm:pt modelId="{D6F111B4-8E45-410F-A3F9-87203701C177}">
      <dgm:prSet custT="1"/>
      <dgm:spPr/>
      <dgm:t>
        <a:bodyPr/>
        <a:lstStyle/>
        <a:p>
          <a:pPr rtl="0"/>
          <a:r>
            <a:rPr lang="ar-OM" sz="2400" b="1" dirty="0" smtClean="0"/>
            <a:t>رصانته</a:t>
          </a:r>
          <a:endParaRPr lang="en-US" sz="2400" b="1" dirty="0"/>
        </a:p>
      </dgm:t>
    </dgm:pt>
    <dgm:pt modelId="{C6E4A058-8DD2-448B-BC9B-93F632A20E0E}" type="parTrans" cxnId="{CCBD2C69-855A-4A54-930A-E94136E7EF32}">
      <dgm:prSet/>
      <dgm:spPr/>
      <dgm:t>
        <a:bodyPr/>
        <a:lstStyle/>
        <a:p>
          <a:endParaRPr lang="en-US"/>
        </a:p>
      </dgm:t>
    </dgm:pt>
    <dgm:pt modelId="{2FB67DD9-3607-4192-92E2-7D0154EC7AF7}" type="sibTrans" cxnId="{CCBD2C69-855A-4A54-930A-E94136E7EF32}">
      <dgm:prSet/>
      <dgm:spPr/>
      <dgm:t>
        <a:bodyPr/>
        <a:lstStyle/>
        <a:p>
          <a:endParaRPr lang="en-US"/>
        </a:p>
      </dgm:t>
    </dgm:pt>
    <dgm:pt modelId="{E6741F6A-6CD2-402B-9A66-824BC45E81B2}">
      <dgm:prSet custT="1"/>
      <dgm:spPr>
        <a:solidFill>
          <a:schemeClr val="bg1">
            <a:lumMod val="65000"/>
          </a:schemeClr>
        </a:solidFill>
      </dgm:spPr>
      <dgm:t>
        <a:bodyPr/>
        <a:lstStyle/>
        <a:p>
          <a:pPr rtl="0"/>
          <a:r>
            <a:rPr lang="ar-OM" sz="1600" b="1" dirty="0" smtClean="0"/>
            <a:t>موضوعيته</a:t>
          </a:r>
          <a:endParaRPr lang="en-US" sz="1600" b="1" dirty="0"/>
        </a:p>
      </dgm:t>
    </dgm:pt>
    <dgm:pt modelId="{3575F789-C281-48EE-BB60-18C57B50D550}" type="parTrans" cxnId="{02CDEB1C-0EDF-4D34-B77A-93F48799D6C8}">
      <dgm:prSet/>
      <dgm:spPr/>
      <dgm:t>
        <a:bodyPr/>
        <a:lstStyle/>
        <a:p>
          <a:endParaRPr lang="en-US"/>
        </a:p>
      </dgm:t>
    </dgm:pt>
    <dgm:pt modelId="{DF63F8AB-7630-49F3-94CD-5F5CD7D8990A}" type="sibTrans" cxnId="{02CDEB1C-0EDF-4D34-B77A-93F48799D6C8}">
      <dgm:prSet/>
      <dgm:spPr/>
      <dgm:t>
        <a:bodyPr/>
        <a:lstStyle/>
        <a:p>
          <a:endParaRPr lang="en-US"/>
        </a:p>
      </dgm:t>
    </dgm:pt>
    <dgm:pt modelId="{436C80A7-3A79-4A6C-8CF7-5432FF53E920}">
      <dgm:prSet custT="1"/>
      <dgm:spPr/>
      <dgm:t>
        <a:bodyPr/>
        <a:lstStyle/>
        <a:p>
          <a:pPr rtl="0"/>
          <a:r>
            <a:rPr lang="ar-OM" sz="2400" b="1" dirty="0" smtClean="0"/>
            <a:t>اعتداله</a:t>
          </a:r>
          <a:endParaRPr lang="en-US" sz="2000" b="1" dirty="0"/>
        </a:p>
      </dgm:t>
    </dgm:pt>
    <dgm:pt modelId="{66609DC0-7229-461B-9526-11319ABE91FC}" type="parTrans" cxnId="{51BA9759-B969-4F29-86E8-BA25EAC63EFC}">
      <dgm:prSet/>
      <dgm:spPr/>
      <dgm:t>
        <a:bodyPr/>
        <a:lstStyle/>
        <a:p>
          <a:endParaRPr lang="en-US"/>
        </a:p>
      </dgm:t>
    </dgm:pt>
    <dgm:pt modelId="{425DF1A3-81D5-42A1-B78B-45C7F1535D5A}" type="sibTrans" cxnId="{51BA9759-B969-4F29-86E8-BA25EAC63EFC}">
      <dgm:prSet/>
      <dgm:spPr/>
      <dgm:t>
        <a:bodyPr/>
        <a:lstStyle/>
        <a:p>
          <a:endParaRPr lang="en-US"/>
        </a:p>
      </dgm:t>
    </dgm:pt>
    <dgm:pt modelId="{F420C2F3-161C-4346-BB4A-1B095CEDA138}">
      <dgm:prSet custT="1"/>
      <dgm:spPr>
        <a:solidFill>
          <a:schemeClr val="bg1">
            <a:lumMod val="65000"/>
          </a:schemeClr>
        </a:solidFill>
      </dgm:spPr>
      <dgm:t>
        <a:bodyPr/>
        <a:lstStyle/>
        <a:p>
          <a:pPr rtl="0"/>
          <a:r>
            <a:rPr lang="ar-OM" sz="2400" b="1" dirty="0" smtClean="0"/>
            <a:t>تسامحه </a:t>
          </a:r>
          <a:endParaRPr lang="en-US" sz="2000" b="1" dirty="0"/>
        </a:p>
      </dgm:t>
    </dgm:pt>
    <dgm:pt modelId="{2967B9D6-14DB-46A6-B172-324C2B262C6D}" type="parTrans" cxnId="{B867DB40-B91E-4A27-B165-543D627640F1}">
      <dgm:prSet/>
      <dgm:spPr/>
      <dgm:t>
        <a:bodyPr/>
        <a:lstStyle/>
        <a:p>
          <a:endParaRPr lang="en-US"/>
        </a:p>
      </dgm:t>
    </dgm:pt>
    <dgm:pt modelId="{DA605F3D-1113-4646-9785-4FBBE98E99C1}" type="sibTrans" cxnId="{B867DB40-B91E-4A27-B165-543D627640F1}">
      <dgm:prSet/>
      <dgm:spPr/>
      <dgm:t>
        <a:bodyPr/>
        <a:lstStyle/>
        <a:p>
          <a:endParaRPr lang="en-US"/>
        </a:p>
      </dgm:t>
    </dgm:pt>
    <dgm:pt modelId="{04807656-5FCA-4F89-BC7E-E85D99615CA8}">
      <dgm:prSet custT="1"/>
      <dgm:spPr/>
      <dgm:t>
        <a:bodyPr/>
        <a:lstStyle/>
        <a:p>
          <a:pPr rtl="0"/>
          <a:r>
            <a:rPr lang="ar-OM" sz="2400" b="1" dirty="0" smtClean="0"/>
            <a:t>توازنه</a:t>
          </a:r>
          <a:endParaRPr lang="en-US" sz="2000" b="1" dirty="0"/>
        </a:p>
      </dgm:t>
    </dgm:pt>
    <dgm:pt modelId="{047BB118-42C6-448E-A2D1-AAAD8F410A21}" type="parTrans" cxnId="{25C24FC8-B19F-470C-BB1E-29AF97BB25FB}">
      <dgm:prSet/>
      <dgm:spPr/>
      <dgm:t>
        <a:bodyPr/>
        <a:lstStyle/>
        <a:p>
          <a:endParaRPr lang="en-US"/>
        </a:p>
      </dgm:t>
    </dgm:pt>
    <dgm:pt modelId="{19B24770-C92D-4827-9DFE-50D04E5EF793}" type="sibTrans" cxnId="{25C24FC8-B19F-470C-BB1E-29AF97BB25FB}">
      <dgm:prSet/>
      <dgm:spPr/>
      <dgm:t>
        <a:bodyPr/>
        <a:lstStyle/>
        <a:p>
          <a:endParaRPr lang="en-US"/>
        </a:p>
      </dgm:t>
    </dgm:pt>
    <dgm:pt modelId="{C68F0F97-8532-442E-AF64-051A010E92C3}">
      <dgm:prSet custT="1"/>
      <dgm:spPr>
        <a:solidFill>
          <a:schemeClr val="bg1">
            <a:lumMod val="65000"/>
          </a:schemeClr>
        </a:solidFill>
      </dgm:spPr>
      <dgm:t>
        <a:bodyPr/>
        <a:lstStyle/>
        <a:p>
          <a:pPr rtl="0"/>
          <a:r>
            <a:rPr lang="ar-OM" sz="2800" b="1" dirty="0" smtClean="0"/>
            <a:t>قوته</a:t>
          </a:r>
          <a:endParaRPr lang="en-US" sz="2000" b="1" dirty="0"/>
        </a:p>
      </dgm:t>
    </dgm:pt>
    <dgm:pt modelId="{60E5AA08-526B-4D35-B832-9E17DC2B44ED}" type="parTrans" cxnId="{29ACEC32-6BB8-4A86-8C9C-6DD040F2BDB9}">
      <dgm:prSet/>
      <dgm:spPr/>
      <dgm:t>
        <a:bodyPr/>
        <a:lstStyle/>
        <a:p>
          <a:endParaRPr lang="en-US"/>
        </a:p>
      </dgm:t>
    </dgm:pt>
    <dgm:pt modelId="{17236BA3-F357-42E5-8AD4-0AA1AF03DB59}" type="sibTrans" cxnId="{29ACEC32-6BB8-4A86-8C9C-6DD040F2BDB9}">
      <dgm:prSet/>
      <dgm:spPr/>
      <dgm:t>
        <a:bodyPr/>
        <a:lstStyle/>
        <a:p>
          <a:endParaRPr lang="en-US"/>
        </a:p>
      </dgm:t>
    </dgm:pt>
    <dgm:pt modelId="{4AABC117-FDDA-4142-A3A8-29591F658431}">
      <dgm:prSet custT="1"/>
      <dgm:spPr/>
      <dgm:t>
        <a:bodyPr/>
        <a:lstStyle/>
        <a:p>
          <a:pPr rtl="0"/>
          <a:r>
            <a:rPr lang="ar-OM" sz="2400" b="1" dirty="0" smtClean="0"/>
            <a:t>عالميته</a:t>
          </a:r>
          <a:endParaRPr lang="en-US" sz="2000" b="1" dirty="0"/>
        </a:p>
      </dgm:t>
    </dgm:pt>
    <dgm:pt modelId="{8DD62068-D773-4CCE-AEEA-8966CF746B45}" type="parTrans" cxnId="{A132378D-F5C1-402E-88DD-2C78D79C9A02}">
      <dgm:prSet/>
      <dgm:spPr/>
      <dgm:t>
        <a:bodyPr/>
        <a:lstStyle/>
        <a:p>
          <a:endParaRPr lang="en-US"/>
        </a:p>
      </dgm:t>
    </dgm:pt>
    <dgm:pt modelId="{FA365ECE-2ABB-4A44-8254-637BC89351A8}" type="sibTrans" cxnId="{A132378D-F5C1-402E-88DD-2C78D79C9A02}">
      <dgm:prSet/>
      <dgm:spPr/>
      <dgm:t>
        <a:bodyPr/>
        <a:lstStyle/>
        <a:p>
          <a:endParaRPr lang="en-US"/>
        </a:p>
      </dgm:t>
    </dgm:pt>
    <dgm:pt modelId="{B5C4EA4C-19B0-46AB-8F92-91A238E0618E}">
      <dgm:prSet custT="1"/>
      <dgm:spPr>
        <a:solidFill>
          <a:schemeClr val="bg1">
            <a:lumMod val="65000"/>
          </a:schemeClr>
        </a:solidFill>
      </dgm:spPr>
      <dgm:t>
        <a:bodyPr/>
        <a:lstStyle/>
        <a:p>
          <a:pPr rtl="0"/>
          <a:r>
            <a:rPr lang="ar-OM" sz="2400" b="1" dirty="0" smtClean="0"/>
            <a:t>نهضته</a:t>
          </a:r>
          <a:endParaRPr lang="en-US" sz="2000" b="1" dirty="0"/>
        </a:p>
      </dgm:t>
    </dgm:pt>
    <dgm:pt modelId="{022A8692-96A7-4DD3-87C3-DE47C57C1F79}" type="parTrans" cxnId="{AC092785-621E-47E1-AFB9-159CCB21C7DF}">
      <dgm:prSet/>
      <dgm:spPr/>
      <dgm:t>
        <a:bodyPr/>
        <a:lstStyle/>
        <a:p>
          <a:endParaRPr lang="en-US"/>
        </a:p>
      </dgm:t>
    </dgm:pt>
    <dgm:pt modelId="{2BB563A6-714A-42AF-B0F8-B6484A67D5C2}" type="sibTrans" cxnId="{AC092785-621E-47E1-AFB9-159CCB21C7DF}">
      <dgm:prSet/>
      <dgm:spPr/>
      <dgm:t>
        <a:bodyPr/>
        <a:lstStyle/>
        <a:p>
          <a:endParaRPr lang="en-US"/>
        </a:p>
      </dgm:t>
    </dgm:pt>
    <dgm:pt modelId="{53363B39-17C5-4CAA-927C-0822123218B5}" type="pres">
      <dgm:prSet presAssocID="{7F351B04-F0F5-4E96-B122-C1B87D117BD4}" presName="Name0" presStyleCnt="0">
        <dgm:presLayoutVars>
          <dgm:dir/>
          <dgm:resizeHandles val="exact"/>
        </dgm:presLayoutVars>
      </dgm:prSet>
      <dgm:spPr/>
      <dgm:t>
        <a:bodyPr/>
        <a:lstStyle/>
        <a:p>
          <a:endParaRPr lang="en-US"/>
        </a:p>
      </dgm:t>
    </dgm:pt>
    <dgm:pt modelId="{4652AC03-C848-45C9-98DB-07A1203647CE}" type="pres">
      <dgm:prSet presAssocID="{7F351B04-F0F5-4E96-B122-C1B87D117BD4}" presName="cycle" presStyleCnt="0"/>
      <dgm:spPr/>
    </dgm:pt>
    <dgm:pt modelId="{B7132A06-74FD-4DA9-8DB9-68DF7A56C9B6}" type="pres">
      <dgm:prSet presAssocID="{FA616597-D418-4809-9877-381626BA1D1F}" presName="nodeFirstNode" presStyleLbl="node1" presStyleIdx="0" presStyleCnt="14">
        <dgm:presLayoutVars>
          <dgm:bulletEnabled val="1"/>
        </dgm:presLayoutVars>
      </dgm:prSet>
      <dgm:spPr/>
      <dgm:t>
        <a:bodyPr/>
        <a:lstStyle/>
        <a:p>
          <a:endParaRPr lang="en-US"/>
        </a:p>
      </dgm:t>
    </dgm:pt>
    <dgm:pt modelId="{DE4D5BDF-7CB9-4D56-9ED4-D47679B2B606}" type="pres">
      <dgm:prSet presAssocID="{8A7D2FA9-F5F7-4FE2-AF27-F976A2759709}" presName="sibTransFirstNode" presStyleLbl="bgShp" presStyleIdx="0" presStyleCnt="1"/>
      <dgm:spPr/>
      <dgm:t>
        <a:bodyPr/>
        <a:lstStyle/>
        <a:p>
          <a:endParaRPr lang="en-US"/>
        </a:p>
      </dgm:t>
    </dgm:pt>
    <dgm:pt modelId="{8BA653C3-44FF-4C0F-AB83-9F4A2BF4EF56}" type="pres">
      <dgm:prSet presAssocID="{F8104238-09BB-446F-BFEB-F8F461E78114}" presName="nodeFollowingNodes" presStyleLbl="node1" presStyleIdx="1" presStyleCnt="14">
        <dgm:presLayoutVars>
          <dgm:bulletEnabled val="1"/>
        </dgm:presLayoutVars>
      </dgm:prSet>
      <dgm:spPr/>
      <dgm:t>
        <a:bodyPr/>
        <a:lstStyle/>
        <a:p>
          <a:endParaRPr lang="en-US"/>
        </a:p>
      </dgm:t>
    </dgm:pt>
    <dgm:pt modelId="{DE343ECC-9215-4511-A3F2-9CA7BFF9EA0A}" type="pres">
      <dgm:prSet presAssocID="{8350137A-2B3D-4776-85F2-68EC5EBBA429}" presName="nodeFollowingNodes" presStyleLbl="node1" presStyleIdx="2" presStyleCnt="14">
        <dgm:presLayoutVars>
          <dgm:bulletEnabled val="1"/>
        </dgm:presLayoutVars>
      </dgm:prSet>
      <dgm:spPr/>
      <dgm:t>
        <a:bodyPr/>
        <a:lstStyle/>
        <a:p>
          <a:endParaRPr lang="en-US"/>
        </a:p>
      </dgm:t>
    </dgm:pt>
    <dgm:pt modelId="{4AD75077-9B69-4806-A19F-65AD9FE963A4}" type="pres">
      <dgm:prSet presAssocID="{D6F6144A-9E1D-4772-90BF-27493F1A5389}" presName="nodeFollowingNodes" presStyleLbl="node1" presStyleIdx="3" presStyleCnt="14">
        <dgm:presLayoutVars>
          <dgm:bulletEnabled val="1"/>
        </dgm:presLayoutVars>
      </dgm:prSet>
      <dgm:spPr/>
      <dgm:t>
        <a:bodyPr/>
        <a:lstStyle/>
        <a:p>
          <a:endParaRPr lang="en-US"/>
        </a:p>
      </dgm:t>
    </dgm:pt>
    <dgm:pt modelId="{21F5EE31-0FE3-4117-B42F-0EDF443D18AD}" type="pres">
      <dgm:prSet presAssocID="{9BBD212A-5993-46DC-A0FE-6C9BCBEB1B58}" presName="nodeFollowingNodes" presStyleLbl="node1" presStyleIdx="4" presStyleCnt="14">
        <dgm:presLayoutVars>
          <dgm:bulletEnabled val="1"/>
        </dgm:presLayoutVars>
      </dgm:prSet>
      <dgm:spPr/>
      <dgm:t>
        <a:bodyPr/>
        <a:lstStyle/>
        <a:p>
          <a:endParaRPr lang="en-US"/>
        </a:p>
      </dgm:t>
    </dgm:pt>
    <dgm:pt modelId="{859954C3-0DA8-4CC0-8DF9-D91AB8A6108E}" type="pres">
      <dgm:prSet presAssocID="{CDAB21B2-2E78-46C4-B4F4-AD72F02E7014}" presName="nodeFollowingNodes" presStyleLbl="node1" presStyleIdx="5" presStyleCnt="14">
        <dgm:presLayoutVars>
          <dgm:bulletEnabled val="1"/>
        </dgm:presLayoutVars>
      </dgm:prSet>
      <dgm:spPr/>
      <dgm:t>
        <a:bodyPr/>
        <a:lstStyle/>
        <a:p>
          <a:endParaRPr lang="en-US"/>
        </a:p>
      </dgm:t>
    </dgm:pt>
    <dgm:pt modelId="{6DD4D85A-7FE4-460A-A62D-1E20C27A5D2B}" type="pres">
      <dgm:prSet presAssocID="{D6F111B4-8E45-410F-A3F9-87203701C177}" presName="nodeFollowingNodes" presStyleLbl="node1" presStyleIdx="6" presStyleCnt="14">
        <dgm:presLayoutVars>
          <dgm:bulletEnabled val="1"/>
        </dgm:presLayoutVars>
      </dgm:prSet>
      <dgm:spPr/>
      <dgm:t>
        <a:bodyPr/>
        <a:lstStyle/>
        <a:p>
          <a:endParaRPr lang="en-US"/>
        </a:p>
      </dgm:t>
    </dgm:pt>
    <dgm:pt modelId="{0CB0251C-C8D1-4B16-BD75-0A4B18C8C3C9}" type="pres">
      <dgm:prSet presAssocID="{E6741F6A-6CD2-402B-9A66-824BC45E81B2}" presName="nodeFollowingNodes" presStyleLbl="node1" presStyleIdx="7" presStyleCnt="14">
        <dgm:presLayoutVars>
          <dgm:bulletEnabled val="1"/>
        </dgm:presLayoutVars>
      </dgm:prSet>
      <dgm:spPr/>
      <dgm:t>
        <a:bodyPr/>
        <a:lstStyle/>
        <a:p>
          <a:endParaRPr lang="en-US"/>
        </a:p>
      </dgm:t>
    </dgm:pt>
    <dgm:pt modelId="{678BC15A-7F3A-4835-BB0E-22CA603A2FF5}" type="pres">
      <dgm:prSet presAssocID="{436C80A7-3A79-4A6C-8CF7-5432FF53E920}" presName="nodeFollowingNodes" presStyleLbl="node1" presStyleIdx="8" presStyleCnt="14">
        <dgm:presLayoutVars>
          <dgm:bulletEnabled val="1"/>
        </dgm:presLayoutVars>
      </dgm:prSet>
      <dgm:spPr/>
      <dgm:t>
        <a:bodyPr/>
        <a:lstStyle/>
        <a:p>
          <a:endParaRPr lang="en-US"/>
        </a:p>
      </dgm:t>
    </dgm:pt>
    <dgm:pt modelId="{9ECE0DF9-641B-40EB-B00F-319DE8FB3927}" type="pres">
      <dgm:prSet presAssocID="{F420C2F3-161C-4346-BB4A-1B095CEDA138}" presName="nodeFollowingNodes" presStyleLbl="node1" presStyleIdx="9" presStyleCnt="14">
        <dgm:presLayoutVars>
          <dgm:bulletEnabled val="1"/>
        </dgm:presLayoutVars>
      </dgm:prSet>
      <dgm:spPr/>
      <dgm:t>
        <a:bodyPr/>
        <a:lstStyle/>
        <a:p>
          <a:endParaRPr lang="en-US"/>
        </a:p>
      </dgm:t>
    </dgm:pt>
    <dgm:pt modelId="{0A0D7613-5C2D-4C46-B41D-A9D58B3686BC}" type="pres">
      <dgm:prSet presAssocID="{04807656-5FCA-4F89-BC7E-E85D99615CA8}" presName="nodeFollowingNodes" presStyleLbl="node1" presStyleIdx="10" presStyleCnt="14">
        <dgm:presLayoutVars>
          <dgm:bulletEnabled val="1"/>
        </dgm:presLayoutVars>
      </dgm:prSet>
      <dgm:spPr/>
      <dgm:t>
        <a:bodyPr/>
        <a:lstStyle/>
        <a:p>
          <a:endParaRPr lang="en-US"/>
        </a:p>
      </dgm:t>
    </dgm:pt>
    <dgm:pt modelId="{3769837B-D959-4145-AC0E-492815ADB888}" type="pres">
      <dgm:prSet presAssocID="{C68F0F97-8532-442E-AF64-051A010E92C3}" presName="nodeFollowingNodes" presStyleLbl="node1" presStyleIdx="11" presStyleCnt="14">
        <dgm:presLayoutVars>
          <dgm:bulletEnabled val="1"/>
        </dgm:presLayoutVars>
      </dgm:prSet>
      <dgm:spPr/>
      <dgm:t>
        <a:bodyPr/>
        <a:lstStyle/>
        <a:p>
          <a:endParaRPr lang="en-US"/>
        </a:p>
      </dgm:t>
    </dgm:pt>
    <dgm:pt modelId="{C48174D0-70E4-46EA-859B-4F3AE460BDF6}" type="pres">
      <dgm:prSet presAssocID="{4AABC117-FDDA-4142-A3A8-29591F658431}" presName="nodeFollowingNodes" presStyleLbl="node1" presStyleIdx="12" presStyleCnt="14">
        <dgm:presLayoutVars>
          <dgm:bulletEnabled val="1"/>
        </dgm:presLayoutVars>
      </dgm:prSet>
      <dgm:spPr/>
      <dgm:t>
        <a:bodyPr/>
        <a:lstStyle/>
        <a:p>
          <a:endParaRPr lang="en-US"/>
        </a:p>
      </dgm:t>
    </dgm:pt>
    <dgm:pt modelId="{90EAA7F5-A04D-46E9-9A45-4C726C6AAAB5}" type="pres">
      <dgm:prSet presAssocID="{B5C4EA4C-19B0-46AB-8F92-91A238E0618E}" presName="nodeFollowingNodes" presStyleLbl="node1" presStyleIdx="13" presStyleCnt="14">
        <dgm:presLayoutVars>
          <dgm:bulletEnabled val="1"/>
        </dgm:presLayoutVars>
      </dgm:prSet>
      <dgm:spPr/>
      <dgm:t>
        <a:bodyPr/>
        <a:lstStyle/>
        <a:p>
          <a:endParaRPr lang="en-US"/>
        </a:p>
      </dgm:t>
    </dgm:pt>
  </dgm:ptLst>
  <dgm:cxnLst>
    <dgm:cxn modelId="{0D580192-BC64-47A7-8544-4C787278A9E9}" type="presOf" srcId="{8A7D2FA9-F5F7-4FE2-AF27-F976A2759709}" destId="{DE4D5BDF-7CB9-4D56-9ED4-D47679B2B606}" srcOrd="0" destOrd="0" presId="urn:microsoft.com/office/officeart/2005/8/layout/cycle3"/>
    <dgm:cxn modelId="{02CDEB1C-0EDF-4D34-B77A-93F48799D6C8}" srcId="{7F351B04-F0F5-4E96-B122-C1B87D117BD4}" destId="{E6741F6A-6CD2-402B-9A66-824BC45E81B2}" srcOrd="7" destOrd="0" parTransId="{3575F789-C281-48EE-BB60-18C57B50D550}" sibTransId="{DF63F8AB-7630-49F3-94CD-5F5CD7D8990A}"/>
    <dgm:cxn modelId="{8EEF9A77-67B3-4FDC-BA81-4A57AB502D6C}" type="presOf" srcId="{8350137A-2B3D-4776-85F2-68EC5EBBA429}" destId="{DE343ECC-9215-4511-A3F2-9CA7BFF9EA0A}" srcOrd="0" destOrd="0" presId="urn:microsoft.com/office/officeart/2005/8/layout/cycle3"/>
    <dgm:cxn modelId="{5F03DDF7-02C5-44D3-AB98-826E85020023}" type="presOf" srcId="{7F351B04-F0F5-4E96-B122-C1B87D117BD4}" destId="{53363B39-17C5-4CAA-927C-0822123218B5}" srcOrd="0" destOrd="0" presId="urn:microsoft.com/office/officeart/2005/8/layout/cycle3"/>
    <dgm:cxn modelId="{25C24FC8-B19F-470C-BB1E-29AF97BB25FB}" srcId="{7F351B04-F0F5-4E96-B122-C1B87D117BD4}" destId="{04807656-5FCA-4F89-BC7E-E85D99615CA8}" srcOrd="10" destOrd="0" parTransId="{047BB118-42C6-448E-A2D1-AAAD8F410A21}" sibTransId="{19B24770-C92D-4827-9DFE-50D04E5EF793}"/>
    <dgm:cxn modelId="{EB729C40-8E71-4636-8009-05B6F211BCCD}" srcId="{7F351B04-F0F5-4E96-B122-C1B87D117BD4}" destId="{F8104238-09BB-446F-BFEB-F8F461E78114}" srcOrd="1" destOrd="0" parTransId="{4E7CD4BE-2CAE-4CA4-B1FC-83C92152F280}" sibTransId="{01D8D003-213D-4DB6-8DBC-AEEE2B61B068}"/>
    <dgm:cxn modelId="{6CBC9E5E-B814-49D4-9664-532A1895395F}" type="presOf" srcId="{C68F0F97-8532-442E-AF64-051A010E92C3}" destId="{3769837B-D959-4145-AC0E-492815ADB888}" srcOrd="0" destOrd="0" presId="urn:microsoft.com/office/officeart/2005/8/layout/cycle3"/>
    <dgm:cxn modelId="{B867DB40-B91E-4A27-B165-543D627640F1}" srcId="{7F351B04-F0F5-4E96-B122-C1B87D117BD4}" destId="{F420C2F3-161C-4346-BB4A-1B095CEDA138}" srcOrd="9" destOrd="0" parTransId="{2967B9D6-14DB-46A6-B172-324C2B262C6D}" sibTransId="{DA605F3D-1113-4646-9785-4FBBE98E99C1}"/>
    <dgm:cxn modelId="{70E63163-99BF-4FCB-9FAA-77F3B3E15E3A}" srcId="{7F351B04-F0F5-4E96-B122-C1B87D117BD4}" destId="{FA616597-D418-4809-9877-381626BA1D1F}" srcOrd="0" destOrd="0" parTransId="{A1F37F2E-E8FC-4391-A2EC-BF4AE49DB39A}" sibTransId="{8A7D2FA9-F5F7-4FE2-AF27-F976A2759709}"/>
    <dgm:cxn modelId="{A8FB790F-6D91-4646-8D26-5FEA448F8C13}" type="presOf" srcId="{FA616597-D418-4809-9877-381626BA1D1F}" destId="{B7132A06-74FD-4DA9-8DB9-68DF7A56C9B6}" srcOrd="0" destOrd="0" presId="urn:microsoft.com/office/officeart/2005/8/layout/cycle3"/>
    <dgm:cxn modelId="{E83269DE-7E2A-42BF-AA2C-465186E83164}" type="presOf" srcId="{4AABC117-FDDA-4142-A3A8-29591F658431}" destId="{C48174D0-70E4-46EA-859B-4F3AE460BDF6}" srcOrd="0" destOrd="0" presId="urn:microsoft.com/office/officeart/2005/8/layout/cycle3"/>
    <dgm:cxn modelId="{AC092785-621E-47E1-AFB9-159CCB21C7DF}" srcId="{7F351B04-F0F5-4E96-B122-C1B87D117BD4}" destId="{B5C4EA4C-19B0-46AB-8F92-91A238E0618E}" srcOrd="13" destOrd="0" parTransId="{022A8692-96A7-4DD3-87C3-DE47C57C1F79}" sibTransId="{2BB563A6-714A-42AF-B0F8-B6484A67D5C2}"/>
    <dgm:cxn modelId="{27F1E9E5-2563-46A9-93E3-223AD3220E6A}" srcId="{7F351B04-F0F5-4E96-B122-C1B87D117BD4}" destId="{8350137A-2B3D-4776-85F2-68EC5EBBA429}" srcOrd="2" destOrd="0" parTransId="{2D0D23D4-C199-4E03-B058-CFF6657C20B0}" sibTransId="{6D1AFA2D-EEC0-4643-A42E-CA4E24F5A8FE}"/>
    <dgm:cxn modelId="{29ACEC32-6BB8-4A86-8C9C-6DD040F2BDB9}" srcId="{7F351B04-F0F5-4E96-B122-C1B87D117BD4}" destId="{C68F0F97-8532-442E-AF64-051A010E92C3}" srcOrd="11" destOrd="0" parTransId="{60E5AA08-526B-4D35-B832-9E17DC2B44ED}" sibTransId="{17236BA3-F357-42E5-8AD4-0AA1AF03DB59}"/>
    <dgm:cxn modelId="{1C9F6FB7-3124-4BD2-9BE1-B8AA78968225}" srcId="{7F351B04-F0F5-4E96-B122-C1B87D117BD4}" destId="{CDAB21B2-2E78-46C4-B4F4-AD72F02E7014}" srcOrd="5" destOrd="0" parTransId="{79E5F77A-B7B2-49B2-A8D3-40F730B6BDA7}" sibTransId="{78481298-141B-4C86-A8BE-8F86188FB6FE}"/>
    <dgm:cxn modelId="{742B0BE8-4FC9-4EB9-944C-F91F656D777C}" type="presOf" srcId="{D6F6144A-9E1D-4772-90BF-27493F1A5389}" destId="{4AD75077-9B69-4806-A19F-65AD9FE963A4}" srcOrd="0" destOrd="0" presId="urn:microsoft.com/office/officeart/2005/8/layout/cycle3"/>
    <dgm:cxn modelId="{E0DCCEF8-380E-4648-A5F7-B07B5798F657}" type="presOf" srcId="{04807656-5FCA-4F89-BC7E-E85D99615CA8}" destId="{0A0D7613-5C2D-4C46-B41D-A9D58B3686BC}" srcOrd="0" destOrd="0" presId="urn:microsoft.com/office/officeart/2005/8/layout/cycle3"/>
    <dgm:cxn modelId="{B26655AC-3B8C-482A-A2D0-1DEE4597A349}" srcId="{7F351B04-F0F5-4E96-B122-C1B87D117BD4}" destId="{9BBD212A-5993-46DC-A0FE-6C9BCBEB1B58}" srcOrd="4" destOrd="0" parTransId="{20289186-57C9-4D69-9CD8-DAFB9DE5A744}" sibTransId="{F07B61E8-9ECB-452F-AA9E-3691D2DFC4AF}"/>
    <dgm:cxn modelId="{0C42991D-4501-4449-A232-2A88BAD1C708}" type="presOf" srcId="{9BBD212A-5993-46DC-A0FE-6C9BCBEB1B58}" destId="{21F5EE31-0FE3-4117-B42F-0EDF443D18AD}" srcOrd="0" destOrd="0" presId="urn:microsoft.com/office/officeart/2005/8/layout/cycle3"/>
    <dgm:cxn modelId="{51BA9759-B969-4F29-86E8-BA25EAC63EFC}" srcId="{7F351B04-F0F5-4E96-B122-C1B87D117BD4}" destId="{436C80A7-3A79-4A6C-8CF7-5432FF53E920}" srcOrd="8" destOrd="0" parTransId="{66609DC0-7229-461B-9526-11319ABE91FC}" sibTransId="{425DF1A3-81D5-42A1-B78B-45C7F1535D5A}"/>
    <dgm:cxn modelId="{CCBD2C69-855A-4A54-930A-E94136E7EF32}" srcId="{7F351B04-F0F5-4E96-B122-C1B87D117BD4}" destId="{D6F111B4-8E45-410F-A3F9-87203701C177}" srcOrd="6" destOrd="0" parTransId="{C6E4A058-8DD2-448B-BC9B-93F632A20E0E}" sibTransId="{2FB67DD9-3607-4192-92E2-7D0154EC7AF7}"/>
    <dgm:cxn modelId="{C5FF2882-E881-4A08-9FCB-C3F59C11E79B}" type="presOf" srcId="{E6741F6A-6CD2-402B-9A66-824BC45E81B2}" destId="{0CB0251C-C8D1-4B16-BD75-0A4B18C8C3C9}" srcOrd="0" destOrd="0" presId="urn:microsoft.com/office/officeart/2005/8/layout/cycle3"/>
    <dgm:cxn modelId="{9A17FD38-D0AA-4360-88B7-707109B9399C}" type="presOf" srcId="{D6F111B4-8E45-410F-A3F9-87203701C177}" destId="{6DD4D85A-7FE4-460A-A62D-1E20C27A5D2B}" srcOrd="0" destOrd="0" presId="urn:microsoft.com/office/officeart/2005/8/layout/cycle3"/>
    <dgm:cxn modelId="{5EEDBED1-BB01-45D8-BFFE-960C199C21BE}" type="presOf" srcId="{B5C4EA4C-19B0-46AB-8F92-91A238E0618E}" destId="{90EAA7F5-A04D-46E9-9A45-4C726C6AAAB5}" srcOrd="0" destOrd="0" presId="urn:microsoft.com/office/officeart/2005/8/layout/cycle3"/>
    <dgm:cxn modelId="{83B80B64-D8AB-45F5-9A95-69F2DD62D6B3}" type="presOf" srcId="{F8104238-09BB-446F-BFEB-F8F461E78114}" destId="{8BA653C3-44FF-4C0F-AB83-9F4A2BF4EF56}" srcOrd="0" destOrd="0" presId="urn:microsoft.com/office/officeart/2005/8/layout/cycle3"/>
    <dgm:cxn modelId="{A0D7B9DA-A564-4FBC-A389-FC0908B41B9E}" type="presOf" srcId="{CDAB21B2-2E78-46C4-B4F4-AD72F02E7014}" destId="{859954C3-0DA8-4CC0-8DF9-D91AB8A6108E}" srcOrd="0" destOrd="0" presId="urn:microsoft.com/office/officeart/2005/8/layout/cycle3"/>
    <dgm:cxn modelId="{1A60CFA0-DA4E-4FC0-BF0E-EF720098ABC0}" type="presOf" srcId="{436C80A7-3A79-4A6C-8CF7-5432FF53E920}" destId="{678BC15A-7F3A-4835-BB0E-22CA603A2FF5}" srcOrd="0" destOrd="0" presId="urn:microsoft.com/office/officeart/2005/8/layout/cycle3"/>
    <dgm:cxn modelId="{A132378D-F5C1-402E-88DD-2C78D79C9A02}" srcId="{7F351B04-F0F5-4E96-B122-C1B87D117BD4}" destId="{4AABC117-FDDA-4142-A3A8-29591F658431}" srcOrd="12" destOrd="0" parTransId="{8DD62068-D773-4CCE-AEEA-8966CF746B45}" sibTransId="{FA365ECE-2ABB-4A44-8254-637BC89351A8}"/>
    <dgm:cxn modelId="{A1EAF3EF-9881-4081-BCED-150BCD6FF589}" type="presOf" srcId="{F420C2F3-161C-4346-BB4A-1B095CEDA138}" destId="{9ECE0DF9-641B-40EB-B00F-319DE8FB3927}" srcOrd="0" destOrd="0" presId="urn:microsoft.com/office/officeart/2005/8/layout/cycle3"/>
    <dgm:cxn modelId="{46DB3F1A-4F27-4C74-9950-FC5662CE7B1F}" srcId="{7F351B04-F0F5-4E96-B122-C1B87D117BD4}" destId="{D6F6144A-9E1D-4772-90BF-27493F1A5389}" srcOrd="3" destOrd="0" parTransId="{C4D09368-852F-41A0-A3F1-A0CFA71DFD37}" sibTransId="{43152E01-95A4-403B-AE50-4A047F934558}"/>
    <dgm:cxn modelId="{1866C843-DBEA-4EB2-9A13-3651F7FDA31E}" type="presParOf" srcId="{53363B39-17C5-4CAA-927C-0822123218B5}" destId="{4652AC03-C848-45C9-98DB-07A1203647CE}" srcOrd="0" destOrd="0" presId="urn:microsoft.com/office/officeart/2005/8/layout/cycle3"/>
    <dgm:cxn modelId="{EDF641EB-D141-499B-A283-20DB786B00E4}" type="presParOf" srcId="{4652AC03-C848-45C9-98DB-07A1203647CE}" destId="{B7132A06-74FD-4DA9-8DB9-68DF7A56C9B6}" srcOrd="0" destOrd="0" presId="urn:microsoft.com/office/officeart/2005/8/layout/cycle3"/>
    <dgm:cxn modelId="{249BCACA-8823-401F-A587-9B2CAADD03DE}" type="presParOf" srcId="{4652AC03-C848-45C9-98DB-07A1203647CE}" destId="{DE4D5BDF-7CB9-4D56-9ED4-D47679B2B606}" srcOrd="1" destOrd="0" presId="urn:microsoft.com/office/officeart/2005/8/layout/cycle3"/>
    <dgm:cxn modelId="{541BA55E-1E57-47FB-AED9-9FF0C26BF61E}" type="presParOf" srcId="{4652AC03-C848-45C9-98DB-07A1203647CE}" destId="{8BA653C3-44FF-4C0F-AB83-9F4A2BF4EF56}" srcOrd="2" destOrd="0" presId="urn:microsoft.com/office/officeart/2005/8/layout/cycle3"/>
    <dgm:cxn modelId="{4C8B0873-66A3-45A9-9FB9-80F19960C09E}" type="presParOf" srcId="{4652AC03-C848-45C9-98DB-07A1203647CE}" destId="{DE343ECC-9215-4511-A3F2-9CA7BFF9EA0A}" srcOrd="3" destOrd="0" presId="urn:microsoft.com/office/officeart/2005/8/layout/cycle3"/>
    <dgm:cxn modelId="{42AEAD07-E047-4A43-9244-ED26AC81B760}" type="presParOf" srcId="{4652AC03-C848-45C9-98DB-07A1203647CE}" destId="{4AD75077-9B69-4806-A19F-65AD9FE963A4}" srcOrd="4" destOrd="0" presId="urn:microsoft.com/office/officeart/2005/8/layout/cycle3"/>
    <dgm:cxn modelId="{580D0F65-943E-4BC1-8636-91208E3B04FE}" type="presParOf" srcId="{4652AC03-C848-45C9-98DB-07A1203647CE}" destId="{21F5EE31-0FE3-4117-B42F-0EDF443D18AD}" srcOrd="5" destOrd="0" presId="urn:microsoft.com/office/officeart/2005/8/layout/cycle3"/>
    <dgm:cxn modelId="{7E619FA1-10AA-4ED0-966B-388584450058}" type="presParOf" srcId="{4652AC03-C848-45C9-98DB-07A1203647CE}" destId="{859954C3-0DA8-4CC0-8DF9-D91AB8A6108E}" srcOrd="6" destOrd="0" presId="urn:microsoft.com/office/officeart/2005/8/layout/cycle3"/>
    <dgm:cxn modelId="{A3D762C9-8EB2-499B-95FA-A0A296F612AA}" type="presParOf" srcId="{4652AC03-C848-45C9-98DB-07A1203647CE}" destId="{6DD4D85A-7FE4-460A-A62D-1E20C27A5D2B}" srcOrd="7" destOrd="0" presId="urn:microsoft.com/office/officeart/2005/8/layout/cycle3"/>
    <dgm:cxn modelId="{7A6FC6E5-B15D-4FBB-A3DC-E1A1C3A9C0BE}" type="presParOf" srcId="{4652AC03-C848-45C9-98DB-07A1203647CE}" destId="{0CB0251C-C8D1-4B16-BD75-0A4B18C8C3C9}" srcOrd="8" destOrd="0" presId="urn:microsoft.com/office/officeart/2005/8/layout/cycle3"/>
    <dgm:cxn modelId="{C8FB0E33-B903-4E58-BB89-4C5260DE589D}" type="presParOf" srcId="{4652AC03-C848-45C9-98DB-07A1203647CE}" destId="{678BC15A-7F3A-4835-BB0E-22CA603A2FF5}" srcOrd="9" destOrd="0" presId="urn:microsoft.com/office/officeart/2005/8/layout/cycle3"/>
    <dgm:cxn modelId="{6DA11D70-954B-4EAB-A38B-3A4438B59B9E}" type="presParOf" srcId="{4652AC03-C848-45C9-98DB-07A1203647CE}" destId="{9ECE0DF9-641B-40EB-B00F-319DE8FB3927}" srcOrd="10" destOrd="0" presId="urn:microsoft.com/office/officeart/2005/8/layout/cycle3"/>
    <dgm:cxn modelId="{CDDFE0B1-D634-4BC6-B813-4886EEB51940}" type="presParOf" srcId="{4652AC03-C848-45C9-98DB-07A1203647CE}" destId="{0A0D7613-5C2D-4C46-B41D-A9D58B3686BC}" srcOrd="11" destOrd="0" presId="urn:microsoft.com/office/officeart/2005/8/layout/cycle3"/>
    <dgm:cxn modelId="{CBCFC314-A68F-4CF5-BE59-E95C9DF82CCB}" type="presParOf" srcId="{4652AC03-C848-45C9-98DB-07A1203647CE}" destId="{3769837B-D959-4145-AC0E-492815ADB888}" srcOrd="12" destOrd="0" presId="urn:microsoft.com/office/officeart/2005/8/layout/cycle3"/>
    <dgm:cxn modelId="{919284B5-BF03-4B37-B3D9-5745D304F110}" type="presParOf" srcId="{4652AC03-C848-45C9-98DB-07A1203647CE}" destId="{C48174D0-70E4-46EA-859B-4F3AE460BDF6}" srcOrd="13" destOrd="0" presId="urn:microsoft.com/office/officeart/2005/8/layout/cycle3"/>
    <dgm:cxn modelId="{AE0573B3-D6DC-4169-9515-FA169FED7859}" type="presParOf" srcId="{4652AC03-C848-45C9-98DB-07A1203647CE}" destId="{90EAA7F5-A04D-46E9-9A45-4C726C6AAAB5}" srcOrd="1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54085D-63F9-48E3-835F-D3A706D7242D}"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US"/>
        </a:p>
      </dgm:t>
    </dgm:pt>
    <dgm:pt modelId="{AD246EB0-CB71-44D2-8AB4-898FDF44C6EB}">
      <dgm:prSet custT="1"/>
      <dgm:spPr>
        <a:solidFill>
          <a:schemeClr val="bg1">
            <a:lumMod val="75000"/>
          </a:schemeClr>
        </a:solidFill>
      </dgm:spPr>
      <dgm:t>
        <a:bodyPr/>
        <a:lstStyle/>
        <a:p>
          <a:pPr algn="ctr" rtl="1"/>
          <a:r>
            <a:rPr lang="ar-OM" sz="4400" b="1" dirty="0" smtClean="0">
              <a:solidFill>
                <a:srgbClr val="002060"/>
              </a:solidFill>
            </a:rPr>
            <a:t>فقد استطاع الفكر السامي الدخول في أعماق الانفس والخوض في غمار المنافسة</a:t>
          </a:r>
        </a:p>
        <a:p>
          <a:pPr algn="ctr" rtl="1"/>
          <a:r>
            <a:rPr lang="ar-OM" sz="4400" b="1" dirty="0" smtClean="0">
              <a:solidFill>
                <a:srgbClr val="002060"/>
              </a:solidFill>
            </a:rPr>
            <a:t> </a:t>
          </a:r>
          <a:endParaRPr lang="en-US" sz="4400" b="1" dirty="0" smtClean="0">
            <a:solidFill>
              <a:srgbClr val="002060"/>
            </a:solidFill>
          </a:endParaRPr>
        </a:p>
        <a:p>
          <a:pPr algn="ctr" rtl="1"/>
          <a:r>
            <a:rPr lang="ar-OM" sz="4400" b="1" dirty="0" smtClean="0">
              <a:solidFill>
                <a:srgbClr val="002060"/>
              </a:solidFill>
            </a:rPr>
            <a:t>ليتربع على عرش القيادة وهو يحمل رسالة لهذه الارض الطيبه معيدا امجادها وحضارتها التليده.</a:t>
          </a:r>
          <a:endParaRPr lang="en-US" sz="4400" b="1" dirty="0">
            <a:solidFill>
              <a:srgbClr val="002060"/>
            </a:solidFill>
          </a:endParaRPr>
        </a:p>
      </dgm:t>
    </dgm:pt>
    <dgm:pt modelId="{003D6146-F9AB-4D87-8ACD-30E4AC170110}" type="parTrans" cxnId="{086E2464-D2FD-4D84-B7E8-DF9DC95EA53D}">
      <dgm:prSet/>
      <dgm:spPr/>
      <dgm:t>
        <a:bodyPr/>
        <a:lstStyle/>
        <a:p>
          <a:endParaRPr lang="en-US"/>
        </a:p>
      </dgm:t>
    </dgm:pt>
    <dgm:pt modelId="{BAC6EE4E-6DBB-4867-ADFE-20C61E1BAC9B}" type="sibTrans" cxnId="{086E2464-D2FD-4D84-B7E8-DF9DC95EA53D}">
      <dgm:prSet/>
      <dgm:spPr/>
      <dgm:t>
        <a:bodyPr/>
        <a:lstStyle/>
        <a:p>
          <a:endParaRPr lang="en-US"/>
        </a:p>
      </dgm:t>
    </dgm:pt>
    <dgm:pt modelId="{38E96092-7304-450F-BDA4-E08771F91B9B}">
      <dgm:prSet custT="1"/>
      <dgm:spPr>
        <a:solidFill>
          <a:schemeClr val="bg1">
            <a:lumMod val="75000"/>
          </a:schemeClr>
        </a:solidFill>
      </dgm:spPr>
      <dgm:t>
        <a:bodyPr/>
        <a:lstStyle/>
        <a:p>
          <a:pPr rtl="0"/>
          <a:r>
            <a:rPr lang="ar-OM" sz="4400" b="1" dirty="0" smtClean="0">
              <a:solidFill>
                <a:srgbClr val="002060"/>
              </a:solidFill>
            </a:rPr>
            <a:t>كما لم يقتصر في فكره الحكيم على عمان وحدها بل وسع العالم اجمع</a:t>
          </a:r>
        </a:p>
        <a:p>
          <a:pPr rtl="0"/>
          <a:r>
            <a:rPr lang="ar-OM" sz="4400" b="1" dirty="0" smtClean="0">
              <a:solidFill>
                <a:srgbClr val="002060"/>
              </a:solidFill>
            </a:rPr>
            <a:t> لما حمله من مباددئ واسس رصينه ومنهجية عمل دقيقة </a:t>
          </a:r>
        </a:p>
        <a:p>
          <a:pPr rtl="0"/>
          <a:r>
            <a:rPr lang="ar-OM" sz="4400" b="1" dirty="0" smtClean="0">
              <a:solidFill>
                <a:srgbClr val="002060"/>
              </a:solidFill>
            </a:rPr>
            <a:t>حيث استهدف منحى التوزان والتعايش السلمي والتسامح واحترام الاخر .</a:t>
          </a:r>
          <a:endParaRPr lang="en-US" sz="4400" b="1" dirty="0">
            <a:solidFill>
              <a:srgbClr val="002060"/>
            </a:solidFill>
          </a:endParaRPr>
        </a:p>
      </dgm:t>
    </dgm:pt>
    <dgm:pt modelId="{EF99C63F-3443-4A1D-B224-EDDC8465D18F}" type="parTrans" cxnId="{9174E6B8-62BC-49C0-BA7E-92974290D03C}">
      <dgm:prSet/>
      <dgm:spPr/>
      <dgm:t>
        <a:bodyPr/>
        <a:lstStyle/>
        <a:p>
          <a:endParaRPr lang="en-US"/>
        </a:p>
      </dgm:t>
    </dgm:pt>
    <dgm:pt modelId="{C6ACEC47-6B64-481D-B9F6-B25DD7265B90}" type="sibTrans" cxnId="{9174E6B8-62BC-49C0-BA7E-92974290D03C}">
      <dgm:prSet/>
      <dgm:spPr/>
      <dgm:t>
        <a:bodyPr/>
        <a:lstStyle/>
        <a:p>
          <a:endParaRPr lang="en-US"/>
        </a:p>
      </dgm:t>
    </dgm:pt>
    <dgm:pt modelId="{20BA4B80-8B59-4E55-83E6-9AC99B8228B5}" type="pres">
      <dgm:prSet presAssocID="{3254085D-63F9-48E3-835F-D3A706D7242D}" presName="Name0" presStyleCnt="0">
        <dgm:presLayoutVars>
          <dgm:dir/>
          <dgm:resizeHandles val="exact"/>
        </dgm:presLayoutVars>
      </dgm:prSet>
      <dgm:spPr/>
      <dgm:t>
        <a:bodyPr/>
        <a:lstStyle/>
        <a:p>
          <a:endParaRPr lang="en-US"/>
        </a:p>
      </dgm:t>
    </dgm:pt>
    <dgm:pt modelId="{1D7E4A3D-A8C9-4046-A1D8-04D7277671B3}" type="pres">
      <dgm:prSet presAssocID="{3254085D-63F9-48E3-835F-D3A706D7242D}" presName="bkgdShp" presStyleLbl="alignAccFollowNode1" presStyleIdx="0" presStyleCnt="1"/>
      <dgm:spPr/>
    </dgm:pt>
    <dgm:pt modelId="{5F960856-D23D-46BC-9CC5-E0BE6BEDDEED}" type="pres">
      <dgm:prSet presAssocID="{3254085D-63F9-48E3-835F-D3A706D7242D}" presName="linComp" presStyleCnt="0"/>
      <dgm:spPr/>
    </dgm:pt>
    <dgm:pt modelId="{C794526B-3B83-4CE9-B3D3-1573F369A126}" type="pres">
      <dgm:prSet presAssocID="{AD246EB0-CB71-44D2-8AB4-898FDF44C6EB}" presName="compNode" presStyleCnt="0"/>
      <dgm:spPr/>
    </dgm:pt>
    <dgm:pt modelId="{B3735590-3623-4A32-B040-A124217B3E12}" type="pres">
      <dgm:prSet presAssocID="{AD246EB0-CB71-44D2-8AB4-898FDF44C6EB}" presName="node" presStyleLbl="node1" presStyleIdx="0" presStyleCnt="2" custScaleX="119649">
        <dgm:presLayoutVars>
          <dgm:bulletEnabled val="1"/>
        </dgm:presLayoutVars>
      </dgm:prSet>
      <dgm:spPr/>
      <dgm:t>
        <a:bodyPr/>
        <a:lstStyle/>
        <a:p>
          <a:endParaRPr lang="en-US"/>
        </a:p>
      </dgm:t>
    </dgm:pt>
    <dgm:pt modelId="{A9031B6A-F1D3-4239-938D-D06CA5AEB39C}" type="pres">
      <dgm:prSet presAssocID="{AD246EB0-CB71-44D2-8AB4-898FDF44C6EB}" presName="invisiNode" presStyleLbl="node1" presStyleIdx="0" presStyleCnt="2"/>
      <dgm:spPr/>
    </dgm:pt>
    <dgm:pt modelId="{8CCB2F99-45FF-4C67-B779-243551E25400}" type="pres">
      <dgm:prSet presAssocID="{AD246EB0-CB71-44D2-8AB4-898FDF44C6EB}" presName="imagNode" presStyleLbl="fgImgPlace1" presStyleIdx="0" presStyleCnt="2"/>
      <dgm:spPr>
        <a:blipFill rotWithShape="1">
          <a:blip xmlns:r="http://schemas.openxmlformats.org/officeDocument/2006/relationships" r:embed="rId1"/>
          <a:stretch>
            <a:fillRect/>
          </a:stretch>
        </a:blipFill>
      </dgm:spPr>
      <dgm:t>
        <a:bodyPr/>
        <a:lstStyle/>
        <a:p>
          <a:endParaRPr lang="en-US"/>
        </a:p>
      </dgm:t>
    </dgm:pt>
    <dgm:pt modelId="{09EEEFC9-63AF-4D19-8D9C-4FA985854C39}" type="pres">
      <dgm:prSet presAssocID="{BAC6EE4E-6DBB-4867-ADFE-20C61E1BAC9B}" presName="sibTrans" presStyleLbl="sibTrans2D1" presStyleIdx="0" presStyleCnt="0"/>
      <dgm:spPr/>
      <dgm:t>
        <a:bodyPr/>
        <a:lstStyle/>
        <a:p>
          <a:endParaRPr lang="en-US"/>
        </a:p>
      </dgm:t>
    </dgm:pt>
    <dgm:pt modelId="{0CBECE39-8D92-4423-91A4-AC9F0083819F}" type="pres">
      <dgm:prSet presAssocID="{38E96092-7304-450F-BDA4-E08771F91B9B}" presName="compNode" presStyleCnt="0"/>
      <dgm:spPr/>
    </dgm:pt>
    <dgm:pt modelId="{F452B233-88F1-442E-A5FB-E7049A83F43F}" type="pres">
      <dgm:prSet presAssocID="{38E96092-7304-450F-BDA4-E08771F91B9B}" presName="node" presStyleLbl="node1" presStyleIdx="1" presStyleCnt="2" custScaleX="137953">
        <dgm:presLayoutVars>
          <dgm:bulletEnabled val="1"/>
        </dgm:presLayoutVars>
      </dgm:prSet>
      <dgm:spPr/>
      <dgm:t>
        <a:bodyPr/>
        <a:lstStyle/>
        <a:p>
          <a:endParaRPr lang="en-US"/>
        </a:p>
      </dgm:t>
    </dgm:pt>
    <dgm:pt modelId="{8B72A650-7DD0-471B-A0D0-E09D080F3EA9}" type="pres">
      <dgm:prSet presAssocID="{38E96092-7304-450F-BDA4-E08771F91B9B}" presName="invisiNode" presStyleLbl="node1" presStyleIdx="1" presStyleCnt="2"/>
      <dgm:spPr/>
    </dgm:pt>
    <dgm:pt modelId="{4AE1C9F5-0DAD-4DC5-8F6F-2ED7ED42209C}" type="pres">
      <dgm:prSet presAssocID="{38E96092-7304-450F-BDA4-E08771F91B9B}" presName="imagNode" presStyleLbl="fgImgPlace1" presStyleIdx="1" presStyleCnt="2"/>
      <dgm:spPr>
        <a:blipFill rotWithShape="1">
          <a:blip xmlns:r="http://schemas.openxmlformats.org/officeDocument/2006/relationships" r:embed="rId2"/>
          <a:stretch>
            <a:fillRect/>
          </a:stretch>
        </a:blipFill>
      </dgm:spPr>
      <dgm:t>
        <a:bodyPr/>
        <a:lstStyle/>
        <a:p>
          <a:endParaRPr lang="en-US"/>
        </a:p>
      </dgm:t>
    </dgm:pt>
  </dgm:ptLst>
  <dgm:cxnLst>
    <dgm:cxn modelId="{27B0E06F-4AC1-4B57-B589-5B483CA4E7D9}" type="presOf" srcId="{BAC6EE4E-6DBB-4867-ADFE-20C61E1BAC9B}" destId="{09EEEFC9-63AF-4D19-8D9C-4FA985854C39}" srcOrd="0" destOrd="0" presId="urn:microsoft.com/office/officeart/2005/8/layout/pList2"/>
    <dgm:cxn modelId="{EFF01EFB-9440-43E7-AFAB-A6BC67BCEF53}" type="presOf" srcId="{AD246EB0-CB71-44D2-8AB4-898FDF44C6EB}" destId="{B3735590-3623-4A32-B040-A124217B3E12}" srcOrd="0" destOrd="0" presId="urn:microsoft.com/office/officeart/2005/8/layout/pList2"/>
    <dgm:cxn modelId="{086E2464-D2FD-4D84-B7E8-DF9DC95EA53D}" srcId="{3254085D-63F9-48E3-835F-D3A706D7242D}" destId="{AD246EB0-CB71-44D2-8AB4-898FDF44C6EB}" srcOrd="0" destOrd="0" parTransId="{003D6146-F9AB-4D87-8ACD-30E4AC170110}" sibTransId="{BAC6EE4E-6DBB-4867-ADFE-20C61E1BAC9B}"/>
    <dgm:cxn modelId="{9174E6B8-62BC-49C0-BA7E-92974290D03C}" srcId="{3254085D-63F9-48E3-835F-D3A706D7242D}" destId="{38E96092-7304-450F-BDA4-E08771F91B9B}" srcOrd="1" destOrd="0" parTransId="{EF99C63F-3443-4A1D-B224-EDDC8465D18F}" sibTransId="{C6ACEC47-6B64-481D-B9F6-B25DD7265B90}"/>
    <dgm:cxn modelId="{3EE20FB0-4686-4EC2-AB5C-73AA2234937A}" type="presOf" srcId="{38E96092-7304-450F-BDA4-E08771F91B9B}" destId="{F452B233-88F1-442E-A5FB-E7049A83F43F}" srcOrd="0" destOrd="0" presId="urn:microsoft.com/office/officeart/2005/8/layout/pList2"/>
    <dgm:cxn modelId="{5309B3D1-D0E2-48CA-B28E-E4F3EA860C9E}" type="presOf" srcId="{3254085D-63F9-48E3-835F-D3A706D7242D}" destId="{20BA4B80-8B59-4E55-83E6-9AC99B8228B5}" srcOrd="0" destOrd="0" presId="urn:microsoft.com/office/officeart/2005/8/layout/pList2"/>
    <dgm:cxn modelId="{3214A529-23CC-4715-BB82-97C90849F01F}" type="presParOf" srcId="{20BA4B80-8B59-4E55-83E6-9AC99B8228B5}" destId="{1D7E4A3D-A8C9-4046-A1D8-04D7277671B3}" srcOrd="0" destOrd="0" presId="urn:microsoft.com/office/officeart/2005/8/layout/pList2"/>
    <dgm:cxn modelId="{0014C8AA-B94A-400A-80C2-66AAF2376DA6}" type="presParOf" srcId="{20BA4B80-8B59-4E55-83E6-9AC99B8228B5}" destId="{5F960856-D23D-46BC-9CC5-E0BE6BEDDEED}" srcOrd="1" destOrd="0" presId="urn:microsoft.com/office/officeart/2005/8/layout/pList2"/>
    <dgm:cxn modelId="{9019B280-C96B-4923-81BB-BC27758628B8}" type="presParOf" srcId="{5F960856-D23D-46BC-9CC5-E0BE6BEDDEED}" destId="{C794526B-3B83-4CE9-B3D3-1573F369A126}" srcOrd="0" destOrd="0" presId="urn:microsoft.com/office/officeart/2005/8/layout/pList2"/>
    <dgm:cxn modelId="{12234F14-7A97-4571-906E-7D65FF0C7B04}" type="presParOf" srcId="{C794526B-3B83-4CE9-B3D3-1573F369A126}" destId="{B3735590-3623-4A32-B040-A124217B3E12}" srcOrd="0" destOrd="0" presId="urn:microsoft.com/office/officeart/2005/8/layout/pList2"/>
    <dgm:cxn modelId="{58C0F6D8-C5BA-4D10-8D2E-CD1B61AD272B}" type="presParOf" srcId="{C794526B-3B83-4CE9-B3D3-1573F369A126}" destId="{A9031B6A-F1D3-4239-938D-D06CA5AEB39C}" srcOrd="1" destOrd="0" presId="urn:microsoft.com/office/officeart/2005/8/layout/pList2"/>
    <dgm:cxn modelId="{929DC0DB-843E-47C2-AD7D-22ECFD146341}" type="presParOf" srcId="{C794526B-3B83-4CE9-B3D3-1573F369A126}" destId="{8CCB2F99-45FF-4C67-B779-243551E25400}" srcOrd="2" destOrd="0" presId="urn:microsoft.com/office/officeart/2005/8/layout/pList2"/>
    <dgm:cxn modelId="{E39C9E36-D421-42EB-BFD0-5C87766AF269}" type="presParOf" srcId="{5F960856-D23D-46BC-9CC5-E0BE6BEDDEED}" destId="{09EEEFC9-63AF-4D19-8D9C-4FA985854C39}" srcOrd="1" destOrd="0" presId="urn:microsoft.com/office/officeart/2005/8/layout/pList2"/>
    <dgm:cxn modelId="{5FA08380-FA71-45C0-A3C6-1663DDA52E8F}" type="presParOf" srcId="{5F960856-D23D-46BC-9CC5-E0BE6BEDDEED}" destId="{0CBECE39-8D92-4423-91A4-AC9F0083819F}" srcOrd="2" destOrd="0" presId="urn:microsoft.com/office/officeart/2005/8/layout/pList2"/>
    <dgm:cxn modelId="{4CB8632D-2494-423B-84F6-DE2891CA0011}" type="presParOf" srcId="{0CBECE39-8D92-4423-91A4-AC9F0083819F}" destId="{F452B233-88F1-442E-A5FB-E7049A83F43F}" srcOrd="0" destOrd="0" presId="urn:microsoft.com/office/officeart/2005/8/layout/pList2"/>
    <dgm:cxn modelId="{3E917F7A-446C-4C10-81F8-12E128AB3DB1}" type="presParOf" srcId="{0CBECE39-8D92-4423-91A4-AC9F0083819F}" destId="{8B72A650-7DD0-471B-A0D0-E09D080F3EA9}" srcOrd="1" destOrd="0" presId="urn:microsoft.com/office/officeart/2005/8/layout/pList2"/>
    <dgm:cxn modelId="{3F85E020-B96E-4773-8993-B4F9459EA555}" type="presParOf" srcId="{0CBECE39-8D92-4423-91A4-AC9F0083819F}" destId="{4AE1C9F5-0DAD-4DC5-8F6F-2ED7ED42209C}"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2EFABB9-EBF5-4DDA-ABF2-8FB76302F60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8D0E10B-F147-4CED-8FC1-D80603ADFFBC}">
      <dgm:prSet custT="1"/>
      <dgm:spPr>
        <a:solidFill>
          <a:schemeClr val="bg1">
            <a:lumMod val="75000"/>
          </a:schemeClr>
        </a:solidFill>
      </dgm:spPr>
      <dgm:t>
        <a:bodyPr/>
        <a:lstStyle/>
        <a:p>
          <a:pPr rtl="0"/>
          <a:r>
            <a:rPr lang="ar-OM" sz="4400" b="1" dirty="0" smtClean="0">
              <a:solidFill>
                <a:srgbClr val="002060"/>
              </a:solidFill>
            </a:rPr>
            <a:t>الحكمة</a:t>
          </a:r>
          <a:r>
            <a:rPr lang="ar-OM" sz="3200" b="1" dirty="0" smtClean="0">
              <a:solidFill>
                <a:srgbClr val="002060"/>
              </a:solidFill>
            </a:rPr>
            <a:t> </a:t>
          </a:r>
          <a:endParaRPr lang="en-US" sz="1600" b="1" dirty="0">
            <a:solidFill>
              <a:srgbClr val="002060"/>
            </a:solidFill>
          </a:endParaRPr>
        </a:p>
      </dgm:t>
    </dgm:pt>
    <dgm:pt modelId="{277DB1FA-C264-4298-A135-826FFFD62B66}" type="parTrans" cxnId="{9593D7F7-5F32-4CC9-B166-9B5CCD724CEB}">
      <dgm:prSet/>
      <dgm:spPr/>
      <dgm:t>
        <a:bodyPr/>
        <a:lstStyle/>
        <a:p>
          <a:endParaRPr lang="en-US"/>
        </a:p>
      </dgm:t>
    </dgm:pt>
    <dgm:pt modelId="{D54B9621-04B9-4717-BAB9-16547947AA1E}" type="sibTrans" cxnId="{9593D7F7-5F32-4CC9-B166-9B5CCD724CEB}">
      <dgm:prSet/>
      <dgm:spPr/>
      <dgm:t>
        <a:bodyPr/>
        <a:lstStyle/>
        <a:p>
          <a:endParaRPr lang="en-US"/>
        </a:p>
      </dgm:t>
    </dgm:pt>
    <dgm:pt modelId="{5EB2C7F4-73EE-412F-98D4-2F3162F2B71A}">
      <dgm:prSet custT="1"/>
      <dgm:spPr>
        <a:solidFill>
          <a:schemeClr val="bg1">
            <a:lumMod val="75000"/>
          </a:schemeClr>
        </a:solidFill>
      </dgm:spPr>
      <dgm:t>
        <a:bodyPr/>
        <a:lstStyle/>
        <a:p>
          <a:pPr rtl="0"/>
          <a:r>
            <a:rPr lang="ar-OM" sz="4000" b="1" dirty="0" smtClean="0">
              <a:solidFill>
                <a:srgbClr val="002060"/>
              </a:solidFill>
            </a:rPr>
            <a:t>رصانة الفكر</a:t>
          </a:r>
          <a:endParaRPr lang="en-US" sz="4000" b="1" dirty="0">
            <a:solidFill>
              <a:srgbClr val="002060"/>
            </a:solidFill>
          </a:endParaRPr>
        </a:p>
      </dgm:t>
    </dgm:pt>
    <dgm:pt modelId="{3955B665-C724-4930-BE03-588AF6353B00}" type="parTrans" cxnId="{FDD9954C-9E27-4F28-BB42-3FEF65656589}">
      <dgm:prSet/>
      <dgm:spPr/>
      <dgm:t>
        <a:bodyPr/>
        <a:lstStyle/>
        <a:p>
          <a:endParaRPr lang="en-US"/>
        </a:p>
      </dgm:t>
    </dgm:pt>
    <dgm:pt modelId="{098ED7DF-F881-41B3-AD74-BEA256EE54E2}" type="sibTrans" cxnId="{FDD9954C-9E27-4F28-BB42-3FEF65656589}">
      <dgm:prSet/>
      <dgm:spPr/>
      <dgm:t>
        <a:bodyPr/>
        <a:lstStyle/>
        <a:p>
          <a:endParaRPr lang="en-US"/>
        </a:p>
      </dgm:t>
    </dgm:pt>
    <dgm:pt modelId="{EA31F139-8748-4FA1-B087-3BA37DEB18FC}">
      <dgm:prSet custT="1"/>
      <dgm:spPr>
        <a:solidFill>
          <a:schemeClr val="bg1">
            <a:lumMod val="75000"/>
          </a:schemeClr>
        </a:solidFill>
      </dgm:spPr>
      <dgm:t>
        <a:bodyPr/>
        <a:lstStyle/>
        <a:p>
          <a:pPr rtl="0"/>
          <a:r>
            <a:rPr lang="ar-OM" sz="4400" b="1" dirty="0" smtClean="0">
              <a:solidFill>
                <a:srgbClr val="002060"/>
              </a:solidFill>
            </a:rPr>
            <a:t>سمو الارادة </a:t>
          </a:r>
          <a:endParaRPr lang="en-US" sz="4400" b="1" dirty="0">
            <a:solidFill>
              <a:srgbClr val="002060"/>
            </a:solidFill>
          </a:endParaRPr>
        </a:p>
      </dgm:t>
    </dgm:pt>
    <dgm:pt modelId="{8FA09C4F-3C12-4BDF-A318-12760222464A}" type="parTrans" cxnId="{DF33F209-DEB8-4A0A-948A-827C063C0D9F}">
      <dgm:prSet/>
      <dgm:spPr/>
      <dgm:t>
        <a:bodyPr/>
        <a:lstStyle/>
        <a:p>
          <a:endParaRPr lang="en-US"/>
        </a:p>
      </dgm:t>
    </dgm:pt>
    <dgm:pt modelId="{9585BDA1-69A8-43A5-B40B-7E28FDDEF7F1}" type="sibTrans" cxnId="{DF33F209-DEB8-4A0A-948A-827C063C0D9F}">
      <dgm:prSet/>
      <dgm:spPr/>
      <dgm:t>
        <a:bodyPr/>
        <a:lstStyle/>
        <a:p>
          <a:endParaRPr lang="en-US"/>
        </a:p>
      </dgm:t>
    </dgm:pt>
    <dgm:pt modelId="{BAFDE91C-20A5-406C-828E-C69C7AC46D6F}">
      <dgm:prSet custT="1"/>
      <dgm:spPr>
        <a:solidFill>
          <a:schemeClr val="bg1">
            <a:lumMod val="75000"/>
          </a:schemeClr>
        </a:solidFill>
      </dgm:spPr>
      <dgm:t>
        <a:bodyPr/>
        <a:lstStyle/>
        <a:p>
          <a:pPr rtl="0"/>
          <a:r>
            <a:rPr lang="ar-OM" sz="4400" b="1" dirty="0" smtClean="0">
              <a:solidFill>
                <a:srgbClr val="002060"/>
              </a:solidFill>
            </a:rPr>
            <a:t>حب التطوير </a:t>
          </a:r>
          <a:endParaRPr lang="en-US" sz="4400" b="1" dirty="0">
            <a:solidFill>
              <a:srgbClr val="002060"/>
            </a:solidFill>
          </a:endParaRPr>
        </a:p>
      </dgm:t>
    </dgm:pt>
    <dgm:pt modelId="{29F6A504-BE29-4A5F-B843-8F059DDB02EC}" type="parTrans" cxnId="{411BF21A-9C86-4C96-8978-72D264DD2013}">
      <dgm:prSet/>
      <dgm:spPr/>
      <dgm:t>
        <a:bodyPr/>
        <a:lstStyle/>
        <a:p>
          <a:endParaRPr lang="en-US"/>
        </a:p>
      </dgm:t>
    </dgm:pt>
    <dgm:pt modelId="{1727BACF-8720-40E1-A66D-903308103664}" type="sibTrans" cxnId="{411BF21A-9C86-4C96-8978-72D264DD2013}">
      <dgm:prSet/>
      <dgm:spPr/>
      <dgm:t>
        <a:bodyPr/>
        <a:lstStyle/>
        <a:p>
          <a:endParaRPr lang="en-US"/>
        </a:p>
      </dgm:t>
    </dgm:pt>
    <dgm:pt modelId="{EA572B45-530E-45C2-A9A4-89280197FB65}">
      <dgm:prSet custT="1"/>
      <dgm:spPr>
        <a:solidFill>
          <a:schemeClr val="bg1">
            <a:lumMod val="75000"/>
          </a:schemeClr>
        </a:solidFill>
      </dgm:spPr>
      <dgm:t>
        <a:bodyPr/>
        <a:lstStyle/>
        <a:p>
          <a:pPr rtl="0"/>
          <a:r>
            <a:rPr lang="ar-OM" sz="4400" b="1" dirty="0" smtClean="0">
              <a:solidFill>
                <a:srgbClr val="002060"/>
              </a:solidFill>
            </a:rPr>
            <a:t>الحماس المتقد</a:t>
          </a:r>
          <a:endParaRPr lang="en-US" sz="4400" b="1" dirty="0">
            <a:solidFill>
              <a:srgbClr val="002060"/>
            </a:solidFill>
          </a:endParaRPr>
        </a:p>
      </dgm:t>
    </dgm:pt>
    <dgm:pt modelId="{E0866B42-F510-43BB-86AB-228C6ABBD24E}" type="parTrans" cxnId="{F5226BEA-5C72-4264-8DA3-7634C2D7F7A7}">
      <dgm:prSet/>
      <dgm:spPr/>
      <dgm:t>
        <a:bodyPr/>
        <a:lstStyle/>
        <a:p>
          <a:endParaRPr lang="en-US"/>
        </a:p>
      </dgm:t>
    </dgm:pt>
    <dgm:pt modelId="{2C4B8059-65FD-4297-9220-EE35D1FC3B0E}" type="sibTrans" cxnId="{F5226BEA-5C72-4264-8DA3-7634C2D7F7A7}">
      <dgm:prSet/>
      <dgm:spPr/>
      <dgm:t>
        <a:bodyPr/>
        <a:lstStyle/>
        <a:p>
          <a:endParaRPr lang="en-US"/>
        </a:p>
      </dgm:t>
    </dgm:pt>
    <dgm:pt modelId="{22EDEA7D-1D49-4B94-8991-FD08FF1F0973}">
      <dgm:prSet custT="1"/>
      <dgm:spPr>
        <a:solidFill>
          <a:schemeClr val="bg1">
            <a:lumMod val="75000"/>
          </a:schemeClr>
        </a:solidFill>
      </dgm:spPr>
      <dgm:t>
        <a:bodyPr/>
        <a:lstStyle/>
        <a:p>
          <a:pPr rtl="0"/>
          <a:r>
            <a:rPr lang="ar-OM" sz="4400" b="1" dirty="0" smtClean="0">
              <a:solidFill>
                <a:srgbClr val="002060"/>
              </a:solidFill>
            </a:rPr>
            <a:t>الثبات على المبدأ</a:t>
          </a:r>
          <a:endParaRPr lang="en-US" sz="4400" b="1" dirty="0">
            <a:solidFill>
              <a:srgbClr val="002060"/>
            </a:solidFill>
          </a:endParaRPr>
        </a:p>
      </dgm:t>
    </dgm:pt>
    <dgm:pt modelId="{DA1141EB-1F5B-44F1-8F42-4E9FF9BA0E57}" type="parTrans" cxnId="{D8FAC4C0-A4B4-489E-AEE1-7F66DB80B597}">
      <dgm:prSet/>
      <dgm:spPr/>
      <dgm:t>
        <a:bodyPr/>
        <a:lstStyle/>
        <a:p>
          <a:endParaRPr lang="en-US"/>
        </a:p>
      </dgm:t>
    </dgm:pt>
    <dgm:pt modelId="{1993D195-D5D3-4EB8-BE5A-6D5EACDE0712}" type="sibTrans" cxnId="{D8FAC4C0-A4B4-489E-AEE1-7F66DB80B597}">
      <dgm:prSet/>
      <dgm:spPr/>
      <dgm:t>
        <a:bodyPr/>
        <a:lstStyle/>
        <a:p>
          <a:endParaRPr lang="en-US"/>
        </a:p>
      </dgm:t>
    </dgm:pt>
    <dgm:pt modelId="{D7A5F9C4-D19B-4FFE-A2A8-10ABB8C4120F}">
      <dgm:prSet custT="1"/>
      <dgm:spPr>
        <a:solidFill>
          <a:schemeClr val="bg1">
            <a:lumMod val="75000"/>
          </a:schemeClr>
        </a:solidFill>
      </dgm:spPr>
      <dgm:t>
        <a:bodyPr/>
        <a:lstStyle/>
        <a:p>
          <a:pPr rtl="0"/>
          <a:r>
            <a:rPr lang="ar-OM" sz="4800" b="1" dirty="0" smtClean="0">
              <a:solidFill>
                <a:srgbClr val="002060"/>
              </a:solidFill>
            </a:rPr>
            <a:t>صناعة الالهام</a:t>
          </a:r>
          <a:endParaRPr lang="en-US" sz="4800" b="1" dirty="0">
            <a:solidFill>
              <a:srgbClr val="002060"/>
            </a:solidFill>
          </a:endParaRPr>
        </a:p>
      </dgm:t>
    </dgm:pt>
    <dgm:pt modelId="{06087D03-0BCD-4142-840C-A150A1E2A21E}" type="parTrans" cxnId="{8EF18083-5CB0-4A3B-8A01-75A2F0715987}">
      <dgm:prSet/>
      <dgm:spPr/>
      <dgm:t>
        <a:bodyPr/>
        <a:lstStyle/>
        <a:p>
          <a:endParaRPr lang="en-US"/>
        </a:p>
      </dgm:t>
    </dgm:pt>
    <dgm:pt modelId="{FDA291CA-C0BE-46AE-8C16-10492B2B9D98}" type="sibTrans" cxnId="{8EF18083-5CB0-4A3B-8A01-75A2F0715987}">
      <dgm:prSet/>
      <dgm:spPr/>
      <dgm:t>
        <a:bodyPr/>
        <a:lstStyle/>
        <a:p>
          <a:endParaRPr lang="en-US"/>
        </a:p>
      </dgm:t>
    </dgm:pt>
    <dgm:pt modelId="{0FEE2632-1FBC-42F0-BAD3-DFDAA095E33E}" type="pres">
      <dgm:prSet presAssocID="{62EFABB9-EBF5-4DDA-ABF2-8FB76302F605}" presName="linear" presStyleCnt="0">
        <dgm:presLayoutVars>
          <dgm:dir/>
          <dgm:animLvl val="lvl"/>
          <dgm:resizeHandles val="exact"/>
        </dgm:presLayoutVars>
      </dgm:prSet>
      <dgm:spPr/>
      <dgm:t>
        <a:bodyPr/>
        <a:lstStyle/>
        <a:p>
          <a:endParaRPr lang="en-US"/>
        </a:p>
      </dgm:t>
    </dgm:pt>
    <dgm:pt modelId="{8D23F210-1257-460F-AC13-3613AF2C430B}" type="pres">
      <dgm:prSet presAssocID="{68D0E10B-F147-4CED-8FC1-D80603ADFFBC}" presName="parentLin" presStyleCnt="0"/>
      <dgm:spPr/>
    </dgm:pt>
    <dgm:pt modelId="{984CB12F-2BC2-4A62-91D6-AF08867E4309}" type="pres">
      <dgm:prSet presAssocID="{68D0E10B-F147-4CED-8FC1-D80603ADFFBC}" presName="parentLeftMargin" presStyleLbl="node1" presStyleIdx="0" presStyleCnt="7"/>
      <dgm:spPr/>
      <dgm:t>
        <a:bodyPr/>
        <a:lstStyle/>
        <a:p>
          <a:endParaRPr lang="en-US"/>
        </a:p>
      </dgm:t>
    </dgm:pt>
    <dgm:pt modelId="{D270FEBE-9257-470B-AF87-1D1186BA8AE9}" type="pres">
      <dgm:prSet presAssocID="{68D0E10B-F147-4CED-8FC1-D80603ADFFBC}" presName="parentText" presStyleLbl="node1" presStyleIdx="0" presStyleCnt="7">
        <dgm:presLayoutVars>
          <dgm:chMax val="0"/>
          <dgm:bulletEnabled val="1"/>
        </dgm:presLayoutVars>
      </dgm:prSet>
      <dgm:spPr/>
      <dgm:t>
        <a:bodyPr/>
        <a:lstStyle/>
        <a:p>
          <a:endParaRPr lang="en-US"/>
        </a:p>
      </dgm:t>
    </dgm:pt>
    <dgm:pt modelId="{7F696ADF-34A2-4BB7-A8AD-30D15AEDA01D}" type="pres">
      <dgm:prSet presAssocID="{68D0E10B-F147-4CED-8FC1-D80603ADFFBC}" presName="negativeSpace" presStyleCnt="0"/>
      <dgm:spPr/>
    </dgm:pt>
    <dgm:pt modelId="{4FC337BC-032D-4639-97E4-BB01757FA454}" type="pres">
      <dgm:prSet presAssocID="{68D0E10B-F147-4CED-8FC1-D80603ADFFBC}" presName="childText" presStyleLbl="conFgAcc1" presStyleIdx="0" presStyleCnt="7">
        <dgm:presLayoutVars>
          <dgm:bulletEnabled val="1"/>
        </dgm:presLayoutVars>
      </dgm:prSet>
      <dgm:spPr/>
    </dgm:pt>
    <dgm:pt modelId="{88BB5257-9159-4AC7-8C1C-62843C044CCD}" type="pres">
      <dgm:prSet presAssocID="{D54B9621-04B9-4717-BAB9-16547947AA1E}" presName="spaceBetweenRectangles" presStyleCnt="0"/>
      <dgm:spPr/>
    </dgm:pt>
    <dgm:pt modelId="{68A4BC49-03ED-4835-91FC-507C5CA850B8}" type="pres">
      <dgm:prSet presAssocID="{5EB2C7F4-73EE-412F-98D4-2F3162F2B71A}" presName="parentLin" presStyleCnt="0"/>
      <dgm:spPr/>
    </dgm:pt>
    <dgm:pt modelId="{847844EA-5368-42AF-BF61-9CE557874857}" type="pres">
      <dgm:prSet presAssocID="{5EB2C7F4-73EE-412F-98D4-2F3162F2B71A}" presName="parentLeftMargin" presStyleLbl="node1" presStyleIdx="0" presStyleCnt="7"/>
      <dgm:spPr/>
      <dgm:t>
        <a:bodyPr/>
        <a:lstStyle/>
        <a:p>
          <a:endParaRPr lang="en-US"/>
        </a:p>
      </dgm:t>
    </dgm:pt>
    <dgm:pt modelId="{1FE7D069-D843-457F-9F95-CF968E266755}" type="pres">
      <dgm:prSet presAssocID="{5EB2C7F4-73EE-412F-98D4-2F3162F2B71A}" presName="parentText" presStyleLbl="node1" presStyleIdx="1" presStyleCnt="7">
        <dgm:presLayoutVars>
          <dgm:chMax val="0"/>
          <dgm:bulletEnabled val="1"/>
        </dgm:presLayoutVars>
      </dgm:prSet>
      <dgm:spPr/>
      <dgm:t>
        <a:bodyPr/>
        <a:lstStyle/>
        <a:p>
          <a:endParaRPr lang="en-US"/>
        </a:p>
      </dgm:t>
    </dgm:pt>
    <dgm:pt modelId="{30A15C7C-32BF-44E8-ABB9-45322D387DA8}" type="pres">
      <dgm:prSet presAssocID="{5EB2C7F4-73EE-412F-98D4-2F3162F2B71A}" presName="negativeSpace" presStyleCnt="0"/>
      <dgm:spPr/>
    </dgm:pt>
    <dgm:pt modelId="{1FDD96F2-13E3-4025-B980-A73C192D3412}" type="pres">
      <dgm:prSet presAssocID="{5EB2C7F4-73EE-412F-98D4-2F3162F2B71A}" presName="childText" presStyleLbl="conFgAcc1" presStyleIdx="1" presStyleCnt="7">
        <dgm:presLayoutVars>
          <dgm:bulletEnabled val="1"/>
        </dgm:presLayoutVars>
      </dgm:prSet>
      <dgm:spPr/>
    </dgm:pt>
    <dgm:pt modelId="{74232C9B-4638-4666-9C8B-ABAFA42AB61F}" type="pres">
      <dgm:prSet presAssocID="{098ED7DF-F881-41B3-AD74-BEA256EE54E2}" presName="spaceBetweenRectangles" presStyleCnt="0"/>
      <dgm:spPr/>
    </dgm:pt>
    <dgm:pt modelId="{B1D4183B-0AFB-4AFC-9653-23833644014E}" type="pres">
      <dgm:prSet presAssocID="{EA31F139-8748-4FA1-B087-3BA37DEB18FC}" presName="parentLin" presStyleCnt="0"/>
      <dgm:spPr/>
    </dgm:pt>
    <dgm:pt modelId="{CA1FB4BD-EDA4-4432-9A11-86568425EEA4}" type="pres">
      <dgm:prSet presAssocID="{EA31F139-8748-4FA1-B087-3BA37DEB18FC}" presName="parentLeftMargin" presStyleLbl="node1" presStyleIdx="1" presStyleCnt="7"/>
      <dgm:spPr/>
      <dgm:t>
        <a:bodyPr/>
        <a:lstStyle/>
        <a:p>
          <a:endParaRPr lang="en-US"/>
        </a:p>
      </dgm:t>
    </dgm:pt>
    <dgm:pt modelId="{9B0832E7-02B1-44AF-9D40-E5E6EBFA2142}" type="pres">
      <dgm:prSet presAssocID="{EA31F139-8748-4FA1-B087-3BA37DEB18FC}" presName="parentText" presStyleLbl="node1" presStyleIdx="2" presStyleCnt="7">
        <dgm:presLayoutVars>
          <dgm:chMax val="0"/>
          <dgm:bulletEnabled val="1"/>
        </dgm:presLayoutVars>
      </dgm:prSet>
      <dgm:spPr/>
      <dgm:t>
        <a:bodyPr/>
        <a:lstStyle/>
        <a:p>
          <a:endParaRPr lang="en-US"/>
        </a:p>
      </dgm:t>
    </dgm:pt>
    <dgm:pt modelId="{555EF7D9-BE90-47EF-B104-71EED7A35F88}" type="pres">
      <dgm:prSet presAssocID="{EA31F139-8748-4FA1-B087-3BA37DEB18FC}" presName="negativeSpace" presStyleCnt="0"/>
      <dgm:spPr/>
    </dgm:pt>
    <dgm:pt modelId="{FCCF398A-0181-477F-8CC0-082621801853}" type="pres">
      <dgm:prSet presAssocID="{EA31F139-8748-4FA1-B087-3BA37DEB18FC}" presName="childText" presStyleLbl="conFgAcc1" presStyleIdx="2" presStyleCnt="7">
        <dgm:presLayoutVars>
          <dgm:bulletEnabled val="1"/>
        </dgm:presLayoutVars>
      </dgm:prSet>
      <dgm:spPr/>
    </dgm:pt>
    <dgm:pt modelId="{9243166A-4222-4588-9944-4A7408F8C058}" type="pres">
      <dgm:prSet presAssocID="{9585BDA1-69A8-43A5-B40B-7E28FDDEF7F1}" presName="spaceBetweenRectangles" presStyleCnt="0"/>
      <dgm:spPr/>
    </dgm:pt>
    <dgm:pt modelId="{FCC4B034-1220-4024-A96B-8DD02C93DCD1}" type="pres">
      <dgm:prSet presAssocID="{BAFDE91C-20A5-406C-828E-C69C7AC46D6F}" presName="parentLin" presStyleCnt="0"/>
      <dgm:spPr/>
    </dgm:pt>
    <dgm:pt modelId="{12ED1226-60A0-4C79-BD4D-A3AAB3A2E15B}" type="pres">
      <dgm:prSet presAssocID="{BAFDE91C-20A5-406C-828E-C69C7AC46D6F}" presName="parentLeftMargin" presStyleLbl="node1" presStyleIdx="2" presStyleCnt="7"/>
      <dgm:spPr/>
      <dgm:t>
        <a:bodyPr/>
        <a:lstStyle/>
        <a:p>
          <a:endParaRPr lang="en-US"/>
        </a:p>
      </dgm:t>
    </dgm:pt>
    <dgm:pt modelId="{B8C0F3A9-4A22-4F30-99FD-FA774975E5D8}" type="pres">
      <dgm:prSet presAssocID="{BAFDE91C-20A5-406C-828E-C69C7AC46D6F}" presName="parentText" presStyleLbl="node1" presStyleIdx="3" presStyleCnt="7">
        <dgm:presLayoutVars>
          <dgm:chMax val="0"/>
          <dgm:bulletEnabled val="1"/>
        </dgm:presLayoutVars>
      </dgm:prSet>
      <dgm:spPr/>
      <dgm:t>
        <a:bodyPr/>
        <a:lstStyle/>
        <a:p>
          <a:endParaRPr lang="en-US"/>
        </a:p>
      </dgm:t>
    </dgm:pt>
    <dgm:pt modelId="{BD311D97-E5A1-40B2-BC1E-235460F07313}" type="pres">
      <dgm:prSet presAssocID="{BAFDE91C-20A5-406C-828E-C69C7AC46D6F}" presName="negativeSpace" presStyleCnt="0"/>
      <dgm:spPr/>
    </dgm:pt>
    <dgm:pt modelId="{FDEE646C-AE2F-445D-8454-15F486CBF281}" type="pres">
      <dgm:prSet presAssocID="{BAFDE91C-20A5-406C-828E-C69C7AC46D6F}" presName="childText" presStyleLbl="conFgAcc1" presStyleIdx="3" presStyleCnt="7">
        <dgm:presLayoutVars>
          <dgm:bulletEnabled val="1"/>
        </dgm:presLayoutVars>
      </dgm:prSet>
      <dgm:spPr/>
    </dgm:pt>
    <dgm:pt modelId="{3521E0BB-89C6-436E-922D-C0DB269C4897}" type="pres">
      <dgm:prSet presAssocID="{1727BACF-8720-40E1-A66D-903308103664}" presName="spaceBetweenRectangles" presStyleCnt="0"/>
      <dgm:spPr/>
    </dgm:pt>
    <dgm:pt modelId="{5C18CC55-5539-4DCA-A7C6-F3F91D5F8695}" type="pres">
      <dgm:prSet presAssocID="{EA572B45-530E-45C2-A9A4-89280197FB65}" presName="parentLin" presStyleCnt="0"/>
      <dgm:spPr/>
    </dgm:pt>
    <dgm:pt modelId="{D9369E72-D060-4341-BF48-045264F22F93}" type="pres">
      <dgm:prSet presAssocID="{EA572B45-530E-45C2-A9A4-89280197FB65}" presName="parentLeftMargin" presStyleLbl="node1" presStyleIdx="3" presStyleCnt="7"/>
      <dgm:spPr/>
      <dgm:t>
        <a:bodyPr/>
        <a:lstStyle/>
        <a:p>
          <a:endParaRPr lang="en-US"/>
        </a:p>
      </dgm:t>
    </dgm:pt>
    <dgm:pt modelId="{3CBCEDE6-3AD2-4E21-B6D4-5FD16E879DE1}" type="pres">
      <dgm:prSet presAssocID="{EA572B45-530E-45C2-A9A4-89280197FB65}" presName="parentText" presStyleLbl="node1" presStyleIdx="4" presStyleCnt="7">
        <dgm:presLayoutVars>
          <dgm:chMax val="0"/>
          <dgm:bulletEnabled val="1"/>
        </dgm:presLayoutVars>
      </dgm:prSet>
      <dgm:spPr/>
      <dgm:t>
        <a:bodyPr/>
        <a:lstStyle/>
        <a:p>
          <a:endParaRPr lang="en-US"/>
        </a:p>
      </dgm:t>
    </dgm:pt>
    <dgm:pt modelId="{284801C1-4EF4-4BF5-B2A1-762745F445C9}" type="pres">
      <dgm:prSet presAssocID="{EA572B45-530E-45C2-A9A4-89280197FB65}" presName="negativeSpace" presStyleCnt="0"/>
      <dgm:spPr/>
    </dgm:pt>
    <dgm:pt modelId="{87B9583A-0E2F-46CA-867F-9BCC05A3BD63}" type="pres">
      <dgm:prSet presAssocID="{EA572B45-530E-45C2-A9A4-89280197FB65}" presName="childText" presStyleLbl="conFgAcc1" presStyleIdx="4" presStyleCnt="7">
        <dgm:presLayoutVars>
          <dgm:bulletEnabled val="1"/>
        </dgm:presLayoutVars>
      </dgm:prSet>
      <dgm:spPr/>
    </dgm:pt>
    <dgm:pt modelId="{49D2B950-A832-4146-A0F7-7C417582EACC}" type="pres">
      <dgm:prSet presAssocID="{2C4B8059-65FD-4297-9220-EE35D1FC3B0E}" presName="spaceBetweenRectangles" presStyleCnt="0"/>
      <dgm:spPr/>
    </dgm:pt>
    <dgm:pt modelId="{F9E5EBF8-94B0-4E0D-B034-70E5B7EEFAA5}" type="pres">
      <dgm:prSet presAssocID="{22EDEA7D-1D49-4B94-8991-FD08FF1F0973}" presName="parentLin" presStyleCnt="0"/>
      <dgm:spPr/>
    </dgm:pt>
    <dgm:pt modelId="{17E30770-5670-48B6-89A3-F26F03AF47AF}" type="pres">
      <dgm:prSet presAssocID="{22EDEA7D-1D49-4B94-8991-FD08FF1F0973}" presName="parentLeftMargin" presStyleLbl="node1" presStyleIdx="4" presStyleCnt="7"/>
      <dgm:spPr/>
      <dgm:t>
        <a:bodyPr/>
        <a:lstStyle/>
        <a:p>
          <a:endParaRPr lang="en-US"/>
        </a:p>
      </dgm:t>
    </dgm:pt>
    <dgm:pt modelId="{7605919E-7640-4F99-9143-1418362E4B0C}" type="pres">
      <dgm:prSet presAssocID="{22EDEA7D-1D49-4B94-8991-FD08FF1F0973}" presName="parentText" presStyleLbl="node1" presStyleIdx="5" presStyleCnt="7">
        <dgm:presLayoutVars>
          <dgm:chMax val="0"/>
          <dgm:bulletEnabled val="1"/>
        </dgm:presLayoutVars>
      </dgm:prSet>
      <dgm:spPr/>
      <dgm:t>
        <a:bodyPr/>
        <a:lstStyle/>
        <a:p>
          <a:endParaRPr lang="en-US"/>
        </a:p>
      </dgm:t>
    </dgm:pt>
    <dgm:pt modelId="{805694E6-E397-4175-ABD5-F622CE36895F}" type="pres">
      <dgm:prSet presAssocID="{22EDEA7D-1D49-4B94-8991-FD08FF1F0973}" presName="negativeSpace" presStyleCnt="0"/>
      <dgm:spPr/>
    </dgm:pt>
    <dgm:pt modelId="{7A9855A0-FA39-47DD-9F6B-5C653FDF324F}" type="pres">
      <dgm:prSet presAssocID="{22EDEA7D-1D49-4B94-8991-FD08FF1F0973}" presName="childText" presStyleLbl="conFgAcc1" presStyleIdx="5" presStyleCnt="7">
        <dgm:presLayoutVars>
          <dgm:bulletEnabled val="1"/>
        </dgm:presLayoutVars>
      </dgm:prSet>
      <dgm:spPr/>
    </dgm:pt>
    <dgm:pt modelId="{A70C5AC4-3FF0-405A-83AB-2B095B642019}" type="pres">
      <dgm:prSet presAssocID="{1993D195-D5D3-4EB8-BE5A-6D5EACDE0712}" presName="spaceBetweenRectangles" presStyleCnt="0"/>
      <dgm:spPr/>
    </dgm:pt>
    <dgm:pt modelId="{A86FD25B-C0EC-404F-9D16-94B750F94E30}" type="pres">
      <dgm:prSet presAssocID="{D7A5F9C4-D19B-4FFE-A2A8-10ABB8C4120F}" presName="parentLin" presStyleCnt="0"/>
      <dgm:spPr/>
    </dgm:pt>
    <dgm:pt modelId="{2D99F66B-2DC6-45DA-8ED6-7CA689B77E6D}" type="pres">
      <dgm:prSet presAssocID="{D7A5F9C4-D19B-4FFE-A2A8-10ABB8C4120F}" presName="parentLeftMargin" presStyleLbl="node1" presStyleIdx="5" presStyleCnt="7"/>
      <dgm:spPr/>
      <dgm:t>
        <a:bodyPr/>
        <a:lstStyle/>
        <a:p>
          <a:endParaRPr lang="en-US"/>
        </a:p>
      </dgm:t>
    </dgm:pt>
    <dgm:pt modelId="{AA4BCA6C-A5CF-45E2-A01E-453B1648D88A}" type="pres">
      <dgm:prSet presAssocID="{D7A5F9C4-D19B-4FFE-A2A8-10ABB8C4120F}" presName="parentText" presStyleLbl="node1" presStyleIdx="6" presStyleCnt="7">
        <dgm:presLayoutVars>
          <dgm:chMax val="0"/>
          <dgm:bulletEnabled val="1"/>
        </dgm:presLayoutVars>
      </dgm:prSet>
      <dgm:spPr/>
      <dgm:t>
        <a:bodyPr/>
        <a:lstStyle/>
        <a:p>
          <a:endParaRPr lang="en-US"/>
        </a:p>
      </dgm:t>
    </dgm:pt>
    <dgm:pt modelId="{782F21CD-3021-4B4D-85F3-BE51CFF89DA8}" type="pres">
      <dgm:prSet presAssocID="{D7A5F9C4-D19B-4FFE-A2A8-10ABB8C4120F}" presName="negativeSpace" presStyleCnt="0"/>
      <dgm:spPr/>
    </dgm:pt>
    <dgm:pt modelId="{2AA5FBA5-4407-4E04-9765-99F24C54699B}" type="pres">
      <dgm:prSet presAssocID="{D7A5F9C4-D19B-4FFE-A2A8-10ABB8C4120F}" presName="childText" presStyleLbl="conFgAcc1" presStyleIdx="6" presStyleCnt="7">
        <dgm:presLayoutVars>
          <dgm:bulletEnabled val="1"/>
        </dgm:presLayoutVars>
      </dgm:prSet>
      <dgm:spPr/>
    </dgm:pt>
  </dgm:ptLst>
  <dgm:cxnLst>
    <dgm:cxn modelId="{DF33F209-DEB8-4A0A-948A-827C063C0D9F}" srcId="{62EFABB9-EBF5-4DDA-ABF2-8FB76302F605}" destId="{EA31F139-8748-4FA1-B087-3BA37DEB18FC}" srcOrd="2" destOrd="0" parTransId="{8FA09C4F-3C12-4BDF-A318-12760222464A}" sibTransId="{9585BDA1-69A8-43A5-B40B-7E28FDDEF7F1}"/>
    <dgm:cxn modelId="{B3FE837F-CD4C-4DFC-9AC1-CDCDBD4828F2}" type="presOf" srcId="{68D0E10B-F147-4CED-8FC1-D80603ADFFBC}" destId="{D270FEBE-9257-470B-AF87-1D1186BA8AE9}" srcOrd="1" destOrd="0" presId="urn:microsoft.com/office/officeart/2005/8/layout/list1"/>
    <dgm:cxn modelId="{1D5B81AF-D647-4D21-8BCC-8903C02B7833}" type="presOf" srcId="{EA31F139-8748-4FA1-B087-3BA37DEB18FC}" destId="{9B0832E7-02B1-44AF-9D40-E5E6EBFA2142}" srcOrd="1" destOrd="0" presId="urn:microsoft.com/office/officeart/2005/8/layout/list1"/>
    <dgm:cxn modelId="{FDD9954C-9E27-4F28-BB42-3FEF65656589}" srcId="{62EFABB9-EBF5-4DDA-ABF2-8FB76302F605}" destId="{5EB2C7F4-73EE-412F-98D4-2F3162F2B71A}" srcOrd="1" destOrd="0" parTransId="{3955B665-C724-4930-BE03-588AF6353B00}" sibTransId="{098ED7DF-F881-41B3-AD74-BEA256EE54E2}"/>
    <dgm:cxn modelId="{3CE96C40-64DF-4784-9812-FA1CC643A86F}" type="presOf" srcId="{5EB2C7F4-73EE-412F-98D4-2F3162F2B71A}" destId="{847844EA-5368-42AF-BF61-9CE557874857}" srcOrd="0" destOrd="0" presId="urn:microsoft.com/office/officeart/2005/8/layout/list1"/>
    <dgm:cxn modelId="{411BF21A-9C86-4C96-8978-72D264DD2013}" srcId="{62EFABB9-EBF5-4DDA-ABF2-8FB76302F605}" destId="{BAFDE91C-20A5-406C-828E-C69C7AC46D6F}" srcOrd="3" destOrd="0" parTransId="{29F6A504-BE29-4A5F-B843-8F059DDB02EC}" sibTransId="{1727BACF-8720-40E1-A66D-903308103664}"/>
    <dgm:cxn modelId="{9E023D0D-824A-48A0-ADFB-590E91F20F4B}" type="presOf" srcId="{62EFABB9-EBF5-4DDA-ABF2-8FB76302F605}" destId="{0FEE2632-1FBC-42F0-BAD3-DFDAA095E33E}" srcOrd="0" destOrd="0" presId="urn:microsoft.com/office/officeart/2005/8/layout/list1"/>
    <dgm:cxn modelId="{2DB03166-0551-4D88-870C-903DA2ED6F45}" type="presOf" srcId="{22EDEA7D-1D49-4B94-8991-FD08FF1F0973}" destId="{17E30770-5670-48B6-89A3-F26F03AF47AF}" srcOrd="0" destOrd="0" presId="urn:microsoft.com/office/officeart/2005/8/layout/list1"/>
    <dgm:cxn modelId="{D1629A0D-E472-480B-B992-64D9E39E1DA7}" type="presOf" srcId="{BAFDE91C-20A5-406C-828E-C69C7AC46D6F}" destId="{B8C0F3A9-4A22-4F30-99FD-FA774975E5D8}" srcOrd="1" destOrd="0" presId="urn:microsoft.com/office/officeart/2005/8/layout/list1"/>
    <dgm:cxn modelId="{BFA5468A-9C61-4FA3-AA27-64457156BC6D}" type="presOf" srcId="{EA572B45-530E-45C2-A9A4-89280197FB65}" destId="{D9369E72-D060-4341-BF48-045264F22F93}" srcOrd="0" destOrd="0" presId="urn:microsoft.com/office/officeart/2005/8/layout/list1"/>
    <dgm:cxn modelId="{D8FAC4C0-A4B4-489E-AEE1-7F66DB80B597}" srcId="{62EFABB9-EBF5-4DDA-ABF2-8FB76302F605}" destId="{22EDEA7D-1D49-4B94-8991-FD08FF1F0973}" srcOrd="5" destOrd="0" parTransId="{DA1141EB-1F5B-44F1-8F42-4E9FF9BA0E57}" sibTransId="{1993D195-D5D3-4EB8-BE5A-6D5EACDE0712}"/>
    <dgm:cxn modelId="{ED9B21A2-6B8A-4253-A4D8-0CAF4DF2FA31}" type="presOf" srcId="{5EB2C7F4-73EE-412F-98D4-2F3162F2B71A}" destId="{1FE7D069-D843-457F-9F95-CF968E266755}" srcOrd="1" destOrd="0" presId="urn:microsoft.com/office/officeart/2005/8/layout/list1"/>
    <dgm:cxn modelId="{AF140959-3C78-4122-9FDF-1D6F7BF4E582}" type="presOf" srcId="{22EDEA7D-1D49-4B94-8991-FD08FF1F0973}" destId="{7605919E-7640-4F99-9143-1418362E4B0C}" srcOrd="1" destOrd="0" presId="urn:microsoft.com/office/officeart/2005/8/layout/list1"/>
    <dgm:cxn modelId="{8EF18083-5CB0-4A3B-8A01-75A2F0715987}" srcId="{62EFABB9-EBF5-4DDA-ABF2-8FB76302F605}" destId="{D7A5F9C4-D19B-4FFE-A2A8-10ABB8C4120F}" srcOrd="6" destOrd="0" parTransId="{06087D03-0BCD-4142-840C-A150A1E2A21E}" sibTransId="{FDA291CA-C0BE-46AE-8C16-10492B2B9D98}"/>
    <dgm:cxn modelId="{9593D7F7-5F32-4CC9-B166-9B5CCD724CEB}" srcId="{62EFABB9-EBF5-4DDA-ABF2-8FB76302F605}" destId="{68D0E10B-F147-4CED-8FC1-D80603ADFFBC}" srcOrd="0" destOrd="0" parTransId="{277DB1FA-C264-4298-A135-826FFFD62B66}" sibTransId="{D54B9621-04B9-4717-BAB9-16547947AA1E}"/>
    <dgm:cxn modelId="{AD181E52-D37A-46FB-BBF8-5B4E048E9AE8}" type="presOf" srcId="{68D0E10B-F147-4CED-8FC1-D80603ADFFBC}" destId="{984CB12F-2BC2-4A62-91D6-AF08867E4309}" srcOrd="0" destOrd="0" presId="urn:microsoft.com/office/officeart/2005/8/layout/list1"/>
    <dgm:cxn modelId="{F5226BEA-5C72-4264-8DA3-7634C2D7F7A7}" srcId="{62EFABB9-EBF5-4DDA-ABF2-8FB76302F605}" destId="{EA572B45-530E-45C2-A9A4-89280197FB65}" srcOrd="4" destOrd="0" parTransId="{E0866B42-F510-43BB-86AB-228C6ABBD24E}" sibTransId="{2C4B8059-65FD-4297-9220-EE35D1FC3B0E}"/>
    <dgm:cxn modelId="{DB900CAC-0504-4401-AF91-6481A60395FA}" type="presOf" srcId="{EA31F139-8748-4FA1-B087-3BA37DEB18FC}" destId="{CA1FB4BD-EDA4-4432-9A11-86568425EEA4}" srcOrd="0" destOrd="0" presId="urn:microsoft.com/office/officeart/2005/8/layout/list1"/>
    <dgm:cxn modelId="{468DF0E9-052E-44FF-854C-D4E88B73C306}" type="presOf" srcId="{D7A5F9C4-D19B-4FFE-A2A8-10ABB8C4120F}" destId="{AA4BCA6C-A5CF-45E2-A01E-453B1648D88A}" srcOrd="1" destOrd="0" presId="urn:microsoft.com/office/officeart/2005/8/layout/list1"/>
    <dgm:cxn modelId="{ECAF1806-2D20-476B-A948-09529B22F517}" type="presOf" srcId="{D7A5F9C4-D19B-4FFE-A2A8-10ABB8C4120F}" destId="{2D99F66B-2DC6-45DA-8ED6-7CA689B77E6D}" srcOrd="0" destOrd="0" presId="urn:microsoft.com/office/officeart/2005/8/layout/list1"/>
    <dgm:cxn modelId="{31FC6FD2-644F-4617-8837-A835C8517BC3}" type="presOf" srcId="{EA572B45-530E-45C2-A9A4-89280197FB65}" destId="{3CBCEDE6-3AD2-4E21-B6D4-5FD16E879DE1}" srcOrd="1" destOrd="0" presId="urn:microsoft.com/office/officeart/2005/8/layout/list1"/>
    <dgm:cxn modelId="{51CAF2BE-0512-4357-89D7-BE70D33ABAF3}" type="presOf" srcId="{BAFDE91C-20A5-406C-828E-C69C7AC46D6F}" destId="{12ED1226-60A0-4C79-BD4D-A3AAB3A2E15B}" srcOrd="0" destOrd="0" presId="urn:microsoft.com/office/officeart/2005/8/layout/list1"/>
    <dgm:cxn modelId="{C18C1920-21CF-4ABC-B1F7-81D6164D7DFA}" type="presParOf" srcId="{0FEE2632-1FBC-42F0-BAD3-DFDAA095E33E}" destId="{8D23F210-1257-460F-AC13-3613AF2C430B}" srcOrd="0" destOrd="0" presId="urn:microsoft.com/office/officeart/2005/8/layout/list1"/>
    <dgm:cxn modelId="{4AADA38C-B0D6-4A51-99CB-FE758B179516}" type="presParOf" srcId="{8D23F210-1257-460F-AC13-3613AF2C430B}" destId="{984CB12F-2BC2-4A62-91D6-AF08867E4309}" srcOrd="0" destOrd="0" presId="urn:microsoft.com/office/officeart/2005/8/layout/list1"/>
    <dgm:cxn modelId="{D88D31A5-19DB-4596-BC45-AD907AC84B3A}" type="presParOf" srcId="{8D23F210-1257-460F-AC13-3613AF2C430B}" destId="{D270FEBE-9257-470B-AF87-1D1186BA8AE9}" srcOrd="1" destOrd="0" presId="urn:microsoft.com/office/officeart/2005/8/layout/list1"/>
    <dgm:cxn modelId="{94CD3A61-7415-48F2-A6E7-2C2FC6AA9F71}" type="presParOf" srcId="{0FEE2632-1FBC-42F0-BAD3-DFDAA095E33E}" destId="{7F696ADF-34A2-4BB7-A8AD-30D15AEDA01D}" srcOrd="1" destOrd="0" presId="urn:microsoft.com/office/officeart/2005/8/layout/list1"/>
    <dgm:cxn modelId="{7CE0EF00-B7CF-4441-BF7F-8690C10A95C6}" type="presParOf" srcId="{0FEE2632-1FBC-42F0-BAD3-DFDAA095E33E}" destId="{4FC337BC-032D-4639-97E4-BB01757FA454}" srcOrd="2" destOrd="0" presId="urn:microsoft.com/office/officeart/2005/8/layout/list1"/>
    <dgm:cxn modelId="{B68D7305-5176-4C77-9C61-555D5F13056A}" type="presParOf" srcId="{0FEE2632-1FBC-42F0-BAD3-DFDAA095E33E}" destId="{88BB5257-9159-4AC7-8C1C-62843C044CCD}" srcOrd="3" destOrd="0" presId="urn:microsoft.com/office/officeart/2005/8/layout/list1"/>
    <dgm:cxn modelId="{2059A2F6-645E-4381-8BB1-229AC8E61966}" type="presParOf" srcId="{0FEE2632-1FBC-42F0-BAD3-DFDAA095E33E}" destId="{68A4BC49-03ED-4835-91FC-507C5CA850B8}" srcOrd="4" destOrd="0" presId="urn:microsoft.com/office/officeart/2005/8/layout/list1"/>
    <dgm:cxn modelId="{1D1ED79C-4F15-44DE-8405-7DB039CC9DA8}" type="presParOf" srcId="{68A4BC49-03ED-4835-91FC-507C5CA850B8}" destId="{847844EA-5368-42AF-BF61-9CE557874857}" srcOrd="0" destOrd="0" presId="urn:microsoft.com/office/officeart/2005/8/layout/list1"/>
    <dgm:cxn modelId="{093D377B-2E8C-4B12-9483-4FDA41A4B109}" type="presParOf" srcId="{68A4BC49-03ED-4835-91FC-507C5CA850B8}" destId="{1FE7D069-D843-457F-9F95-CF968E266755}" srcOrd="1" destOrd="0" presId="urn:microsoft.com/office/officeart/2005/8/layout/list1"/>
    <dgm:cxn modelId="{300757D4-85D3-44F3-9976-86F5F040B7CD}" type="presParOf" srcId="{0FEE2632-1FBC-42F0-BAD3-DFDAA095E33E}" destId="{30A15C7C-32BF-44E8-ABB9-45322D387DA8}" srcOrd="5" destOrd="0" presId="urn:microsoft.com/office/officeart/2005/8/layout/list1"/>
    <dgm:cxn modelId="{99E9A54B-D1B6-4E47-81BA-93ED5241ED8B}" type="presParOf" srcId="{0FEE2632-1FBC-42F0-BAD3-DFDAA095E33E}" destId="{1FDD96F2-13E3-4025-B980-A73C192D3412}" srcOrd="6" destOrd="0" presId="urn:microsoft.com/office/officeart/2005/8/layout/list1"/>
    <dgm:cxn modelId="{6AA0871B-E334-46B4-B485-998463A8546E}" type="presParOf" srcId="{0FEE2632-1FBC-42F0-BAD3-DFDAA095E33E}" destId="{74232C9B-4638-4666-9C8B-ABAFA42AB61F}" srcOrd="7" destOrd="0" presId="urn:microsoft.com/office/officeart/2005/8/layout/list1"/>
    <dgm:cxn modelId="{A58B1209-F5DA-4F8C-8523-8AB03B04CBDC}" type="presParOf" srcId="{0FEE2632-1FBC-42F0-BAD3-DFDAA095E33E}" destId="{B1D4183B-0AFB-4AFC-9653-23833644014E}" srcOrd="8" destOrd="0" presId="urn:microsoft.com/office/officeart/2005/8/layout/list1"/>
    <dgm:cxn modelId="{A1D9CD34-7A42-4DB8-B39D-AA9608109550}" type="presParOf" srcId="{B1D4183B-0AFB-4AFC-9653-23833644014E}" destId="{CA1FB4BD-EDA4-4432-9A11-86568425EEA4}" srcOrd="0" destOrd="0" presId="urn:microsoft.com/office/officeart/2005/8/layout/list1"/>
    <dgm:cxn modelId="{7583F5CA-1614-4758-A5A2-A3ECDE1F2F04}" type="presParOf" srcId="{B1D4183B-0AFB-4AFC-9653-23833644014E}" destId="{9B0832E7-02B1-44AF-9D40-E5E6EBFA2142}" srcOrd="1" destOrd="0" presId="urn:microsoft.com/office/officeart/2005/8/layout/list1"/>
    <dgm:cxn modelId="{FBBFEAA3-BD08-41F6-94AA-5504C5161D46}" type="presParOf" srcId="{0FEE2632-1FBC-42F0-BAD3-DFDAA095E33E}" destId="{555EF7D9-BE90-47EF-B104-71EED7A35F88}" srcOrd="9" destOrd="0" presId="urn:microsoft.com/office/officeart/2005/8/layout/list1"/>
    <dgm:cxn modelId="{B1CF6CB4-EBD4-42BD-84DA-3A842E72C9C7}" type="presParOf" srcId="{0FEE2632-1FBC-42F0-BAD3-DFDAA095E33E}" destId="{FCCF398A-0181-477F-8CC0-082621801853}" srcOrd="10" destOrd="0" presId="urn:microsoft.com/office/officeart/2005/8/layout/list1"/>
    <dgm:cxn modelId="{415E9B25-0CF0-4240-83A8-D1132F356B15}" type="presParOf" srcId="{0FEE2632-1FBC-42F0-BAD3-DFDAA095E33E}" destId="{9243166A-4222-4588-9944-4A7408F8C058}" srcOrd="11" destOrd="0" presId="urn:microsoft.com/office/officeart/2005/8/layout/list1"/>
    <dgm:cxn modelId="{C352AF89-DFB2-48B1-AFF8-0B5D7FACE4D8}" type="presParOf" srcId="{0FEE2632-1FBC-42F0-BAD3-DFDAA095E33E}" destId="{FCC4B034-1220-4024-A96B-8DD02C93DCD1}" srcOrd="12" destOrd="0" presId="urn:microsoft.com/office/officeart/2005/8/layout/list1"/>
    <dgm:cxn modelId="{121C3941-1DE9-44E0-B1CF-642B5D9D5218}" type="presParOf" srcId="{FCC4B034-1220-4024-A96B-8DD02C93DCD1}" destId="{12ED1226-60A0-4C79-BD4D-A3AAB3A2E15B}" srcOrd="0" destOrd="0" presId="urn:microsoft.com/office/officeart/2005/8/layout/list1"/>
    <dgm:cxn modelId="{39CCEA54-9F53-42EC-AC1B-4DDC8F741430}" type="presParOf" srcId="{FCC4B034-1220-4024-A96B-8DD02C93DCD1}" destId="{B8C0F3A9-4A22-4F30-99FD-FA774975E5D8}" srcOrd="1" destOrd="0" presId="urn:microsoft.com/office/officeart/2005/8/layout/list1"/>
    <dgm:cxn modelId="{4F406E20-F2BD-4010-8571-2F299BCA9B10}" type="presParOf" srcId="{0FEE2632-1FBC-42F0-BAD3-DFDAA095E33E}" destId="{BD311D97-E5A1-40B2-BC1E-235460F07313}" srcOrd="13" destOrd="0" presId="urn:microsoft.com/office/officeart/2005/8/layout/list1"/>
    <dgm:cxn modelId="{FB1546F3-AE60-46AC-B496-58F8574C09E7}" type="presParOf" srcId="{0FEE2632-1FBC-42F0-BAD3-DFDAA095E33E}" destId="{FDEE646C-AE2F-445D-8454-15F486CBF281}" srcOrd="14" destOrd="0" presId="urn:microsoft.com/office/officeart/2005/8/layout/list1"/>
    <dgm:cxn modelId="{458CFE41-69F5-4AEC-ADF8-069A296E9044}" type="presParOf" srcId="{0FEE2632-1FBC-42F0-BAD3-DFDAA095E33E}" destId="{3521E0BB-89C6-436E-922D-C0DB269C4897}" srcOrd="15" destOrd="0" presId="urn:microsoft.com/office/officeart/2005/8/layout/list1"/>
    <dgm:cxn modelId="{221C85EA-2A24-42C5-A033-8FF51D10085F}" type="presParOf" srcId="{0FEE2632-1FBC-42F0-BAD3-DFDAA095E33E}" destId="{5C18CC55-5539-4DCA-A7C6-F3F91D5F8695}" srcOrd="16" destOrd="0" presId="urn:microsoft.com/office/officeart/2005/8/layout/list1"/>
    <dgm:cxn modelId="{902AFF7F-8451-49F9-AC94-819DB98A130A}" type="presParOf" srcId="{5C18CC55-5539-4DCA-A7C6-F3F91D5F8695}" destId="{D9369E72-D060-4341-BF48-045264F22F93}" srcOrd="0" destOrd="0" presId="urn:microsoft.com/office/officeart/2005/8/layout/list1"/>
    <dgm:cxn modelId="{8F6814F6-FBA5-4400-81B5-EBA1B16FAE19}" type="presParOf" srcId="{5C18CC55-5539-4DCA-A7C6-F3F91D5F8695}" destId="{3CBCEDE6-3AD2-4E21-B6D4-5FD16E879DE1}" srcOrd="1" destOrd="0" presId="urn:microsoft.com/office/officeart/2005/8/layout/list1"/>
    <dgm:cxn modelId="{BE443D4F-0705-4280-AC88-AF22560DA6F3}" type="presParOf" srcId="{0FEE2632-1FBC-42F0-BAD3-DFDAA095E33E}" destId="{284801C1-4EF4-4BF5-B2A1-762745F445C9}" srcOrd="17" destOrd="0" presId="urn:microsoft.com/office/officeart/2005/8/layout/list1"/>
    <dgm:cxn modelId="{DA2E2F2E-31E0-44BA-9D0D-5B5712707068}" type="presParOf" srcId="{0FEE2632-1FBC-42F0-BAD3-DFDAA095E33E}" destId="{87B9583A-0E2F-46CA-867F-9BCC05A3BD63}" srcOrd="18" destOrd="0" presId="urn:microsoft.com/office/officeart/2005/8/layout/list1"/>
    <dgm:cxn modelId="{893688F2-9B3F-49BD-9681-D195B2B1A089}" type="presParOf" srcId="{0FEE2632-1FBC-42F0-BAD3-DFDAA095E33E}" destId="{49D2B950-A832-4146-A0F7-7C417582EACC}" srcOrd="19" destOrd="0" presId="urn:microsoft.com/office/officeart/2005/8/layout/list1"/>
    <dgm:cxn modelId="{DFFB7E36-655A-4593-A941-0AE523A26B67}" type="presParOf" srcId="{0FEE2632-1FBC-42F0-BAD3-DFDAA095E33E}" destId="{F9E5EBF8-94B0-4E0D-B034-70E5B7EEFAA5}" srcOrd="20" destOrd="0" presId="urn:microsoft.com/office/officeart/2005/8/layout/list1"/>
    <dgm:cxn modelId="{7E0BB7B0-A6CB-4F2B-86ED-472E07693DBD}" type="presParOf" srcId="{F9E5EBF8-94B0-4E0D-B034-70E5B7EEFAA5}" destId="{17E30770-5670-48B6-89A3-F26F03AF47AF}" srcOrd="0" destOrd="0" presId="urn:microsoft.com/office/officeart/2005/8/layout/list1"/>
    <dgm:cxn modelId="{1E4AD659-1D1D-440C-93AE-A949C305C272}" type="presParOf" srcId="{F9E5EBF8-94B0-4E0D-B034-70E5B7EEFAA5}" destId="{7605919E-7640-4F99-9143-1418362E4B0C}" srcOrd="1" destOrd="0" presId="urn:microsoft.com/office/officeart/2005/8/layout/list1"/>
    <dgm:cxn modelId="{D2C9FD46-26AE-4080-B30A-A5B4634B8951}" type="presParOf" srcId="{0FEE2632-1FBC-42F0-BAD3-DFDAA095E33E}" destId="{805694E6-E397-4175-ABD5-F622CE36895F}" srcOrd="21" destOrd="0" presId="urn:microsoft.com/office/officeart/2005/8/layout/list1"/>
    <dgm:cxn modelId="{84BFA4F6-7D6F-4269-A669-91ED7BAC3844}" type="presParOf" srcId="{0FEE2632-1FBC-42F0-BAD3-DFDAA095E33E}" destId="{7A9855A0-FA39-47DD-9F6B-5C653FDF324F}" srcOrd="22" destOrd="0" presId="urn:microsoft.com/office/officeart/2005/8/layout/list1"/>
    <dgm:cxn modelId="{06F04536-8F59-429B-BF60-6D6474CB75E6}" type="presParOf" srcId="{0FEE2632-1FBC-42F0-BAD3-DFDAA095E33E}" destId="{A70C5AC4-3FF0-405A-83AB-2B095B642019}" srcOrd="23" destOrd="0" presId="urn:microsoft.com/office/officeart/2005/8/layout/list1"/>
    <dgm:cxn modelId="{1926BDFC-03F5-4055-BD7B-7C10DA1F0631}" type="presParOf" srcId="{0FEE2632-1FBC-42F0-BAD3-DFDAA095E33E}" destId="{A86FD25B-C0EC-404F-9D16-94B750F94E30}" srcOrd="24" destOrd="0" presId="urn:microsoft.com/office/officeart/2005/8/layout/list1"/>
    <dgm:cxn modelId="{5DC99305-9CEB-4DD6-8647-DAA4EBAB365A}" type="presParOf" srcId="{A86FD25B-C0EC-404F-9D16-94B750F94E30}" destId="{2D99F66B-2DC6-45DA-8ED6-7CA689B77E6D}" srcOrd="0" destOrd="0" presId="urn:microsoft.com/office/officeart/2005/8/layout/list1"/>
    <dgm:cxn modelId="{658E8052-A962-4FBB-9FFA-9941E708E413}" type="presParOf" srcId="{A86FD25B-C0EC-404F-9D16-94B750F94E30}" destId="{AA4BCA6C-A5CF-45E2-A01E-453B1648D88A}" srcOrd="1" destOrd="0" presId="urn:microsoft.com/office/officeart/2005/8/layout/list1"/>
    <dgm:cxn modelId="{3FEFE3E8-567D-4607-9C32-8DE73F8BE153}" type="presParOf" srcId="{0FEE2632-1FBC-42F0-BAD3-DFDAA095E33E}" destId="{782F21CD-3021-4B4D-85F3-BE51CFF89DA8}" srcOrd="25" destOrd="0" presId="urn:microsoft.com/office/officeart/2005/8/layout/list1"/>
    <dgm:cxn modelId="{3C3287C9-0F7F-4BDD-9F6E-8D0F43BE6FE7}" type="presParOf" srcId="{0FEE2632-1FBC-42F0-BAD3-DFDAA095E33E}" destId="{2AA5FBA5-4407-4E04-9765-99F24C54699B}"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FC3DBC-F6B3-46B6-9061-4777C69DC4FA}"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5CF4CA-4D12-444C-B1FA-25888CACA4C8}">
      <dgm:prSet/>
      <dgm:spPr>
        <a:solidFill>
          <a:schemeClr val="bg1">
            <a:lumMod val="50000"/>
          </a:schemeClr>
        </a:solidFill>
      </dgm:spPr>
      <dgm:t>
        <a:bodyPr/>
        <a:lstStyle/>
        <a:p>
          <a:pPr rtl="0"/>
          <a:r>
            <a:rPr lang="ar-OM" b="1" dirty="0" smtClean="0"/>
            <a:t>بنى الانسان والوطن والارض</a:t>
          </a:r>
          <a:endParaRPr lang="en-US" b="1" dirty="0"/>
        </a:p>
      </dgm:t>
    </dgm:pt>
    <dgm:pt modelId="{E73B969C-6E0D-468C-8527-C3EC59E4189B}" type="parTrans" cxnId="{1565BF05-C135-4CBF-AA9C-627415E5E4D3}">
      <dgm:prSet/>
      <dgm:spPr/>
      <dgm:t>
        <a:bodyPr/>
        <a:lstStyle/>
        <a:p>
          <a:endParaRPr lang="en-US"/>
        </a:p>
      </dgm:t>
    </dgm:pt>
    <dgm:pt modelId="{AE15A6B2-85B5-47BB-9F3A-F1FA980401A8}" type="sibTrans" cxnId="{1565BF05-C135-4CBF-AA9C-627415E5E4D3}">
      <dgm:prSet/>
      <dgm:spPr/>
      <dgm:t>
        <a:bodyPr/>
        <a:lstStyle/>
        <a:p>
          <a:endParaRPr lang="en-US"/>
        </a:p>
      </dgm:t>
    </dgm:pt>
    <dgm:pt modelId="{92C96119-B01A-4FD5-BF1C-334AF6F5206F}">
      <dgm:prSet custT="1"/>
      <dgm:spPr>
        <a:solidFill>
          <a:schemeClr val="bg1">
            <a:lumMod val="75000"/>
          </a:schemeClr>
        </a:solidFill>
      </dgm:spPr>
      <dgm:t>
        <a:bodyPr/>
        <a:lstStyle/>
        <a:p>
          <a:pPr rtl="0"/>
          <a:r>
            <a:rPr lang="ar-OM" sz="6000" b="1" dirty="0" smtClean="0">
              <a:solidFill>
                <a:schemeClr val="tx1"/>
              </a:solidFill>
            </a:rPr>
            <a:t>بنى الفكر والعقل</a:t>
          </a:r>
          <a:endParaRPr lang="en-US" sz="6000" b="1" dirty="0">
            <a:solidFill>
              <a:schemeClr val="tx1"/>
            </a:solidFill>
          </a:endParaRPr>
        </a:p>
      </dgm:t>
    </dgm:pt>
    <dgm:pt modelId="{F4E39632-C59C-4252-8842-16524ABACA35}" type="parTrans" cxnId="{387A3C0E-DFDB-4942-9F33-221F679F7D24}">
      <dgm:prSet/>
      <dgm:spPr/>
      <dgm:t>
        <a:bodyPr/>
        <a:lstStyle/>
        <a:p>
          <a:endParaRPr lang="en-US"/>
        </a:p>
      </dgm:t>
    </dgm:pt>
    <dgm:pt modelId="{5BD2440C-0C14-4BDD-A2BB-DC854629686A}" type="sibTrans" cxnId="{387A3C0E-DFDB-4942-9F33-221F679F7D24}">
      <dgm:prSet/>
      <dgm:spPr/>
      <dgm:t>
        <a:bodyPr/>
        <a:lstStyle/>
        <a:p>
          <a:endParaRPr lang="en-US"/>
        </a:p>
      </dgm:t>
    </dgm:pt>
    <dgm:pt modelId="{23136FF6-31EF-4225-9A7C-481626DBEA21}">
      <dgm:prSet custT="1"/>
      <dgm:spPr>
        <a:solidFill>
          <a:schemeClr val="bg1">
            <a:lumMod val="75000"/>
          </a:schemeClr>
        </a:solidFill>
      </dgm:spPr>
      <dgm:t>
        <a:bodyPr/>
        <a:lstStyle/>
        <a:p>
          <a:pPr rtl="0"/>
          <a:r>
            <a:rPr lang="ar-OM" sz="6000" b="1" dirty="0" smtClean="0">
              <a:solidFill>
                <a:schemeClr val="tx1"/>
              </a:solidFill>
            </a:rPr>
            <a:t>بنى دولة عصرية عظيمة </a:t>
          </a:r>
          <a:endParaRPr lang="en-US" sz="6000" b="1" dirty="0">
            <a:solidFill>
              <a:schemeClr val="tx1"/>
            </a:solidFill>
          </a:endParaRPr>
        </a:p>
      </dgm:t>
    </dgm:pt>
    <dgm:pt modelId="{323594DC-C9F2-4C01-9C11-CA440D1420E7}" type="parTrans" cxnId="{6B59346D-6437-465C-8F18-90A08CAD7E28}">
      <dgm:prSet/>
      <dgm:spPr/>
      <dgm:t>
        <a:bodyPr/>
        <a:lstStyle/>
        <a:p>
          <a:endParaRPr lang="en-US"/>
        </a:p>
      </dgm:t>
    </dgm:pt>
    <dgm:pt modelId="{6D9F0757-BA95-4DB9-A3FF-61485AD56A8D}" type="sibTrans" cxnId="{6B59346D-6437-465C-8F18-90A08CAD7E28}">
      <dgm:prSet/>
      <dgm:spPr/>
      <dgm:t>
        <a:bodyPr/>
        <a:lstStyle/>
        <a:p>
          <a:endParaRPr lang="en-US"/>
        </a:p>
      </dgm:t>
    </dgm:pt>
    <dgm:pt modelId="{7584A8FE-0B5B-4961-BFFF-29B8D3D02D17}">
      <dgm:prSet custT="1"/>
      <dgm:spPr>
        <a:solidFill>
          <a:schemeClr val="bg1">
            <a:lumMod val="50000"/>
          </a:schemeClr>
        </a:solidFill>
      </dgm:spPr>
      <dgm:t>
        <a:bodyPr/>
        <a:lstStyle/>
        <a:p>
          <a:pPr rtl="0"/>
          <a:r>
            <a:rPr lang="ar-OM" sz="5400" b="1" dirty="0" smtClean="0">
              <a:solidFill>
                <a:schemeClr val="bg1"/>
              </a:solidFill>
            </a:rPr>
            <a:t>بنى تاريخا مخلدا في عمق الزمن</a:t>
          </a:r>
          <a:endParaRPr lang="en-US" sz="5400" b="1" dirty="0">
            <a:solidFill>
              <a:schemeClr val="bg1"/>
            </a:solidFill>
          </a:endParaRPr>
        </a:p>
      </dgm:t>
    </dgm:pt>
    <dgm:pt modelId="{BD2DCFA1-89E0-4C86-BED5-1FA3CE850651}" type="parTrans" cxnId="{61D71634-FE1F-48D2-A3F6-4F30463C503D}">
      <dgm:prSet/>
      <dgm:spPr/>
      <dgm:t>
        <a:bodyPr/>
        <a:lstStyle/>
        <a:p>
          <a:endParaRPr lang="en-US"/>
        </a:p>
      </dgm:t>
    </dgm:pt>
    <dgm:pt modelId="{E5DCD433-6880-4A74-968B-730535CB601E}" type="sibTrans" cxnId="{61D71634-FE1F-48D2-A3F6-4F30463C503D}">
      <dgm:prSet/>
      <dgm:spPr/>
      <dgm:t>
        <a:bodyPr/>
        <a:lstStyle/>
        <a:p>
          <a:endParaRPr lang="en-US"/>
        </a:p>
      </dgm:t>
    </dgm:pt>
    <dgm:pt modelId="{6ACF293E-527E-4ABD-A0DE-852FE83E840F}" type="pres">
      <dgm:prSet presAssocID="{5FFC3DBC-F6B3-46B6-9061-4777C69DC4FA}" presName="matrix" presStyleCnt="0">
        <dgm:presLayoutVars>
          <dgm:chMax val="1"/>
          <dgm:dir/>
          <dgm:resizeHandles val="exact"/>
        </dgm:presLayoutVars>
      </dgm:prSet>
      <dgm:spPr/>
      <dgm:t>
        <a:bodyPr/>
        <a:lstStyle/>
        <a:p>
          <a:endParaRPr lang="en-US"/>
        </a:p>
      </dgm:t>
    </dgm:pt>
    <dgm:pt modelId="{C8119166-A1A8-4BB5-B0B8-E9298E575176}" type="pres">
      <dgm:prSet presAssocID="{5FFC3DBC-F6B3-46B6-9061-4777C69DC4FA}" presName="axisShape" presStyleLbl="bgShp" presStyleIdx="0" presStyleCnt="1"/>
      <dgm:spPr/>
    </dgm:pt>
    <dgm:pt modelId="{8CDC8F86-CFDD-4395-92DD-82A72F71298A}" type="pres">
      <dgm:prSet presAssocID="{5FFC3DBC-F6B3-46B6-9061-4777C69DC4FA}" presName="rect1" presStyleLbl="node1" presStyleIdx="0" presStyleCnt="4">
        <dgm:presLayoutVars>
          <dgm:chMax val="0"/>
          <dgm:chPref val="0"/>
          <dgm:bulletEnabled val="1"/>
        </dgm:presLayoutVars>
      </dgm:prSet>
      <dgm:spPr/>
      <dgm:t>
        <a:bodyPr/>
        <a:lstStyle/>
        <a:p>
          <a:endParaRPr lang="en-US"/>
        </a:p>
      </dgm:t>
    </dgm:pt>
    <dgm:pt modelId="{0F94A2D5-65CA-4060-9DD4-046B447A8DA5}" type="pres">
      <dgm:prSet presAssocID="{5FFC3DBC-F6B3-46B6-9061-4777C69DC4FA}" presName="rect2" presStyleLbl="node1" presStyleIdx="1" presStyleCnt="4">
        <dgm:presLayoutVars>
          <dgm:chMax val="0"/>
          <dgm:chPref val="0"/>
          <dgm:bulletEnabled val="1"/>
        </dgm:presLayoutVars>
      </dgm:prSet>
      <dgm:spPr/>
      <dgm:t>
        <a:bodyPr/>
        <a:lstStyle/>
        <a:p>
          <a:endParaRPr lang="en-US"/>
        </a:p>
      </dgm:t>
    </dgm:pt>
    <dgm:pt modelId="{B085477F-13CB-4760-872C-C7B0789E3B77}" type="pres">
      <dgm:prSet presAssocID="{5FFC3DBC-F6B3-46B6-9061-4777C69DC4FA}" presName="rect3" presStyleLbl="node1" presStyleIdx="2" presStyleCnt="4">
        <dgm:presLayoutVars>
          <dgm:chMax val="0"/>
          <dgm:chPref val="0"/>
          <dgm:bulletEnabled val="1"/>
        </dgm:presLayoutVars>
      </dgm:prSet>
      <dgm:spPr/>
      <dgm:t>
        <a:bodyPr/>
        <a:lstStyle/>
        <a:p>
          <a:endParaRPr lang="en-US"/>
        </a:p>
      </dgm:t>
    </dgm:pt>
    <dgm:pt modelId="{1F1BA51D-08D6-42D1-B8C8-1BACD2506541}" type="pres">
      <dgm:prSet presAssocID="{5FFC3DBC-F6B3-46B6-9061-4777C69DC4FA}" presName="rect4" presStyleLbl="node1" presStyleIdx="3" presStyleCnt="4">
        <dgm:presLayoutVars>
          <dgm:chMax val="0"/>
          <dgm:chPref val="0"/>
          <dgm:bulletEnabled val="1"/>
        </dgm:presLayoutVars>
      </dgm:prSet>
      <dgm:spPr/>
      <dgm:t>
        <a:bodyPr/>
        <a:lstStyle/>
        <a:p>
          <a:endParaRPr lang="en-US"/>
        </a:p>
      </dgm:t>
    </dgm:pt>
  </dgm:ptLst>
  <dgm:cxnLst>
    <dgm:cxn modelId="{61D71634-FE1F-48D2-A3F6-4F30463C503D}" srcId="{5FFC3DBC-F6B3-46B6-9061-4777C69DC4FA}" destId="{7584A8FE-0B5B-4961-BFFF-29B8D3D02D17}" srcOrd="3" destOrd="0" parTransId="{BD2DCFA1-89E0-4C86-BED5-1FA3CE850651}" sibTransId="{E5DCD433-6880-4A74-968B-730535CB601E}"/>
    <dgm:cxn modelId="{A0799339-A970-4186-BDF8-665BB1183592}" type="presOf" srcId="{C15CF4CA-4D12-444C-B1FA-25888CACA4C8}" destId="{8CDC8F86-CFDD-4395-92DD-82A72F71298A}" srcOrd="0" destOrd="0" presId="urn:microsoft.com/office/officeart/2005/8/layout/matrix2"/>
    <dgm:cxn modelId="{6B59346D-6437-465C-8F18-90A08CAD7E28}" srcId="{5FFC3DBC-F6B3-46B6-9061-4777C69DC4FA}" destId="{23136FF6-31EF-4225-9A7C-481626DBEA21}" srcOrd="2" destOrd="0" parTransId="{323594DC-C9F2-4C01-9C11-CA440D1420E7}" sibTransId="{6D9F0757-BA95-4DB9-A3FF-61485AD56A8D}"/>
    <dgm:cxn modelId="{321381A7-30D9-427E-BF41-8CD796D5ACF4}" type="presOf" srcId="{7584A8FE-0B5B-4961-BFFF-29B8D3D02D17}" destId="{1F1BA51D-08D6-42D1-B8C8-1BACD2506541}" srcOrd="0" destOrd="0" presId="urn:microsoft.com/office/officeart/2005/8/layout/matrix2"/>
    <dgm:cxn modelId="{91A5BEE6-96E3-484C-88C2-BCBC830E2550}" type="presOf" srcId="{5FFC3DBC-F6B3-46B6-9061-4777C69DC4FA}" destId="{6ACF293E-527E-4ABD-A0DE-852FE83E840F}" srcOrd="0" destOrd="0" presId="urn:microsoft.com/office/officeart/2005/8/layout/matrix2"/>
    <dgm:cxn modelId="{3ADC9805-D0D4-4997-B2A2-DEAD119CA614}" type="presOf" srcId="{23136FF6-31EF-4225-9A7C-481626DBEA21}" destId="{B085477F-13CB-4760-872C-C7B0789E3B77}" srcOrd="0" destOrd="0" presId="urn:microsoft.com/office/officeart/2005/8/layout/matrix2"/>
    <dgm:cxn modelId="{1565BF05-C135-4CBF-AA9C-627415E5E4D3}" srcId="{5FFC3DBC-F6B3-46B6-9061-4777C69DC4FA}" destId="{C15CF4CA-4D12-444C-B1FA-25888CACA4C8}" srcOrd="0" destOrd="0" parTransId="{E73B969C-6E0D-468C-8527-C3EC59E4189B}" sibTransId="{AE15A6B2-85B5-47BB-9F3A-F1FA980401A8}"/>
    <dgm:cxn modelId="{DCCECE59-6C29-4ADC-AD18-8F3E104689DB}" type="presOf" srcId="{92C96119-B01A-4FD5-BF1C-334AF6F5206F}" destId="{0F94A2D5-65CA-4060-9DD4-046B447A8DA5}" srcOrd="0" destOrd="0" presId="urn:microsoft.com/office/officeart/2005/8/layout/matrix2"/>
    <dgm:cxn modelId="{387A3C0E-DFDB-4942-9F33-221F679F7D24}" srcId="{5FFC3DBC-F6B3-46B6-9061-4777C69DC4FA}" destId="{92C96119-B01A-4FD5-BF1C-334AF6F5206F}" srcOrd="1" destOrd="0" parTransId="{F4E39632-C59C-4252-8842-16524ABACA35}" sibTransId="{5BD2440C-0C14-4BDD-A2BB-DC854629686A}"/>
    <dgm:cxn modelId="{97FE5BCF-C574-47F2-BE32-2AEDEEEC9E02}" type="presParOf" srcId="{6ACF293E-527E-4ABD-A0DE-852FE83E840F}" destId="{C8119166-A1A8-4BB5-B0B8-E9298E575176}" srcOrd="0" destOrd="0" presId="urn:microsoft.com/office/officeart/2005/8/layout/matrix2"/>
    <dgm:cxn modelId="{EBF65DB8-CF7B-48B8-A264-E6C7E0F6FFA9}" type="presParOf" srcId="{6ACF293E-527E-4ABD-A0DE-852FE83E840F}" destId="{8CDC8F86-CFDD-4395-92DD-82A72F71298A}" srcOrd="1" destOrd="0" presId="urn:microsoft.com/office/officeart/2005/8/layout/matrix2"/>
    <dgm:cxn modelId="{D7E89D2B-6F05-4B61-AE3C-FDBB64E48FA3}" type="presParOf" srcId="{6ACF293E-527E-4ABD-A0DE-852FE83E840F}" destId="{0F94A2D5-65CA-4060-9DD4-046B447A8DA5}" srcOrd="2" destOrd="0" presId="urn:microsoft.com/office/officeart/2005/8/layout/matrix2"/>
    <dgm:cxn modelId="{567CEC50-22EB-4587-B0BA-49830DECE5F0}" type="presParOf" srcId="{6ACF293E-527E-4ABD-A0DE-852FE83E840F}" destId="{B085477F-13CB-4760-872C-C7B0789E3B77}" srcOrd="3" destOrd="0" presId="urn:microsoft.com/office/officeart/2005/8/layout/matrix2"/>
    <dgm:cxn modelId="{C1770321-C703-499C-80D8-E1D594061885}" type="presParOf" srcId="{6ACF293E-527E-4ABD-A0DE-852FE83E840F}" destId="{1F1BA51D-08D6-42D1-B8C8-1BACD2506541}"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BD65717-A843-4E67-A1CA-FD17C79D104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30BB1E5F-CB02-443A-BCE0-6AE050A7D1AC}">
      <dgm:prSet custT="1"/>
      <dgm:spPr>
        <a:solidFill>
          <a:schemeClr val="bg1">
            <a:lumMod val="50000"/>
          </a:schemeClr>
        </a:solidFill>
      </dgm:spPr>
      <dgm:t>
        <a:bodyPr/>
        <a:lstStyle/>
        <a:p>
          <a:pPr rtl="0"/>
          <a:r>
            <a:rPr lang="ar-OM" sz="6000" b="1" u="sng" dirty="0" smtClean="0"/>
            <a:t>النهج السلطاني الاول :</a:t>
          </a:r>
          <a:endParaRPr lang="en-US" sz="6000" b="1" u="sng" dirty="0"/>
        </a:p>
      </dgm:t>
    </dgm:pt>
    <dgm:pt modelId="{C99419AB-5DE8-49AE-8A25-0F2F0468C6F1}" type="parTrans" cxnId="{9EC05174-9326-4D05-B6D9-4F357DFF3B74}">
      <dgm:prSet/>
      <dgm:spPr/>
      <dgm:t>
        <a:bodyPr/>
        <a:lstStyle/>
        <a:p>
          <a:endParaRPr lang="en-US"/>
        </a:p>
      </dgm:t>
    </dgm:pt>
    <dgm:pt modelId="{BD79F91D-F5D0-4EB9-8577-C6DAF507467C}" type="sibTrans" cxnId="{9EC05174-9326-4D05-B6D9-4F357DFF3B74}">
      <dgm:prSet/>
      <dgm:spPr/>
      <dgm:t>
        <a:bodyPr/>
        <a:lstStyle/>
        <a:p>
          <a:endParaRPr lang="en-US"/>
        </a:p>
      </dgm:t>
    </dgm:pt>
    <dgm:pt modelId="{E050E512-A933-473F-B249-A1BE34868007}">
      <dgm:prSet custT="1"/>
      <dgm:spPr>
        <a:solidFill>
          <a:schemeClr val="bg1">
            <a:lumMod val="50000"/>
          </a:schemeClr>
        </a:solidFill>
      </dgm:spPr>
      <dgm:t>
        <a:bodyPr/>
        <a:lstStyle/>
        <a:p>
          <a:pPr rtl="0"/>
          <a:r>
            <a:rPr lang="ar-OM" sz="4000" b="1" dirty="0" smtClean="0"/>
            <a:t>هذه الارض يعود عهدها لخمسة الالف سنة قبل الميلاد، وماحدث في نصف القرن الماضي هو ملحمة من الانجازات التي يحتفي بها الانسان العماني</a:t>
          </a:r>
          <a:endParaRPr lang="en-US" sz="4000" b="1" dirty="0"/>
        </a:p>
      </dgm:t>
    </dgm:pt>
    <dgm:pt modelId="{48EABFDF-F8E8-4DB8-884B-05E8FA7ADA50}" type="parTrans" cxnId="{E06CB9BE-29ED-43FF-890B-98C90E65D4C4}">
      <dgm:prSet/>
      <dgm:spPr/>
      <dgm:t>
        <a:bodyPr/>
        <a:lstStyle/>
        <a:p>
          <a:endParaRPr lang="en-US"/>
        </a:p>
      </dgm:t>
    </dgm:pt>
    <dgm:pt modelId="{9D0B03D8-C594-4D21-892C-0E172DF56D12}" type="sibTrans" cxnId="{E06CB9BE-29ED-43FF-890B-98C90E65D4C4}">
      <dgm:prSet/>
      <dgm:spPr/>
      <dgm:t>
        <a:bodyPr/>
        <a:lstStyle/>
        <a:p>
          <a:endParaRPr lang="en-US"/>
        </a:p>
      </dgm:t>
    </dgm:pt>
    <dgm:pt modelId="{E6E93B92-07DF-40A6-9069-6408792DDC7C}">
      <dgm:prSet custT="1"/>
      <dgm:spPr>
        <a:solidFill>
          <a:schemeClr val="bg1">
            <a:lumMod val="50000"/>
          </a:schemeClr>
        </a:solidFill>
      </dgm:spPr>
      <dgm:t>
        <a:bodyPr/>
        <a:lstStyle/>
        <a:p>
          <a:pPr rtl="0"/>
          <a:r>
            <a:rPr lang="ar-OM" sz="4000" b="1" dirty="0" smtClean="0"/>
            <a:t>حيث حكمته كقائد تمثلت في قيادة سفينة عمان منذ السبعين من هذا القرن في أشد العواصف والتحديات داخليا وخارجيا في تلك الفنرة</a:t>
          </a:r>
          <a:endParaRPr lang="en-US" sz="4000" b="1" dirty="0" smtClean="0"/>
        </a:p>
        <a:p>
          <a:pPr rtl="0"/>
          <a:r>
            <a:rPr lang="ar-OM" sz="4000" b="1" dirty="0" smtClean="0"/>
            <a:t> فكانت طويلة لحظة العبور ثم بدأت مرحلة البناء من أجل عمان.</a:t>
          </a:r>
          <a:endParaRPr lang="en-US" sz="4000" b="1" dirty="0"/>
        </a:p>
      </dgm:t>
    </dgm:pt>
    <dgm:pt modelId="{A197E0A8-DB0D-4910-94B5-7160904BB8F9}" type="parTrans" cxnId="{B7927157-FB4B-49F7-8C3C-E0B6C03D1104}">
      <dgm:prSet/>
      <dgm:spPr/>
      <dgm:t>
        <a:bodyPr/>
        <a:lstStyle/>
        <a:p>
          <a:endParaRPr lang="en-US"/>
        </a:p>
      </dgm:t>
    </dgm:pt>
    <dgm:pt modelId="{BDEEE128-AD3D-4EF7-AEDB-4FBDE704F608}" type="sibTrans" cxnId="{B7927157-FB4B-49F7-8C3C-E0B6C03D1104}">
      <dgm:prSet/>
      <dgm:spPr/>
      <dgm:t>
        <a:bodyPr/>
        <a:lstStyle/>
        <a:p>
          <a:endParaRPr lang="en-US"/>
        </a:p>
      </dgm:t>
    </dgm:pt>
    <dgm:pt modelId="{88634B9C-085B-44A7-9505-E04FC3DE4DA9}">
      <dgm:prSet custT="1"/>
      <dgm:spPr>
        <a:solidFill>
          <a:schemeClr val="bg1">
            <a:lumMod val="50000"/>
          </a:schemeClr>
        </a:solidFill>
      </dgm:spPr>
      <dgm:t>
        <a:bodyPr/>
        <a:lstStyle/>
        <a:p>
          <a:pPr rtl="0"/>
          <a:r>
            <a:rPr lang="ar-OM" sz="4000" b="1" dirty="0" smtClean="0"/>
            <a:t>واستمر هذا النهج حتى بعد رحيله طيب الله ثراه </a:t>
          </a:r>
          <a:endParaRPr lang="en-US" sz="4000" b="1" dirty="0" smtClean="0"/>
        </a:p>
        <a:p>
          <a:pPr rtl="0"/>
          <a:r>
            <a:rPr lang="ar-OM" sz="4000" b="1" dirty="0" smtClean="0"/>
            <a:t>فقد رسم بحكته عمان في عهدها الجديد ونعضتها المتجددة فكانت لحظة الفجر </a:t>
          </a:r>
          <a:endParaRPr lang="en-US" sz="4000" b="1" dirty="0" smtClean="0"/>
        </a:p>
        <a:p>
          <a:pPr rtl="0"/>
          <a:r>
            <a:rPr lang="ar-OM" sz="4000" b="1" dirty="0" smtClean="0"/>
            <a:t>الحزين ولحظة الفجر الجديد يجتمعان معا. </a:t>
          </a:r>
          <a:endParaRPr lang="en-US" sz="4000" b="1" dirty="0"/>
        </a:p>
      </dgm:t>
    </dgm:pt>
    <dgm:pt modelId="{097343A0-BEA6-4A4E-BC3C-CBC14EDF6678}" type="parTrans" cxnId="{A093619C-585A-4B45-A999-DB2D98FFA7D6}">
      <dgm:prSet/>
      <dgm:spPr/>
      <dgm:t>
        <a:bodyPr/>
        <a:lstStyle/>
        <a:p>
          <a:endParaRPr lang="en-US"/>
        </a:p>
      </dgm:t>
    </dgm:pt>
    <dgm:pt modelId="{7568098D-9A4D-4027-B7B6-97DB6655D523}" type="sibTrans" cxnId="{A093619C-585A-4B45-A999-DB2D98FFA7D6}">
      <dgm:prSet/>
      <dgm:spPr/>
      <dgm:t>
        <a:bodyPr/>
        <a:lstStyle/>
        <a:p>
          <a:endParaRPr lang="en-US"/>
        </a:p>
      </dgm:t>
    </dgm:pt>
    <dgm:pt modelId="{A97FF710-3528-49E2-B185-3F1525C3D5B4}" type="pres">
      <dgm:prSet presAssocID="{EBD65717-A843-4E67-A1CA-FD17C79D104F}" presName="CompostProcess" presStyleCnt="0">
        <dgm:presLayoutVars>
          <dgm:dir/>
          <dgm:resizeHandles val="exact"/>
        </dgm:presLayoutVars>
      </dgm:prSet>
      <dgm:spPr/>
      <dgm:t>
        <a:bodyPr/>
        <a:lstStyle/>
        <a:p>
          <a:endParaRPr lang="en-US"/>
        </a:p>
      </dgm:t>
    </dgm:pt>
    <dgm:pt modelId="{4B7AE97D-5050-4D60-B76F-7D63CD4D1522}" type="pres">
      <dgm:prSet presAssocID="{EBD65717-A843-4E67-A1CA-FD17C79D104F}" presName="arrow" presStyleLbl="bgShp" presStyleIdx="0" presStyleCnt="1"/>
      <dgm:spPr>
        <a:solidFill>
          <a:schemeClr val="bg1">
            <a:lumMod val="85000"/>
          </a:schemeClr>
        </a:solidFill>
      </dgm:spPr>
      <dgm:t>
        <a:bodyPr/>
        <a:lstStyle/>
        <a:p>
          <a:endParaRPr lang="en-US"/>
        </a:p>
      </dgm:t>
    </dgm:pt>
    <dgm:pt modelId="{5AF04DA7-DE2B-4877-B11D-276C2F1E0116}" type="pres">
      <dgm:prSet presAssocID="{EBD65717-A843-4E67-A1CA-FD17C79D104F}" presName="linearProcess" presStyleCnt="0"/>
      <dgm:spPr/>
    </dgm:pt>
    <dgm:pt modelId="{1EFE9F1C-57D7-44A3-A26C-0A30F10A20B2}" type="pres">
      <dgm:prSet presAssocID="{30BB1E5F-CB02-443A-BCE0-6AE050A7D1AC}" presName="textNode" presStyleLbl="node1" presStyleIdx="0" presStyleCnt="4">
        <dgm:presLayoutVars>
          <dgm:bulletEnabled val="1"/>
        </dgm:presLayoutVars>
      </dgm:prSet>
      <dgm:spPr/>
      <dgm:t>
        <a:bodyPr/>
        <a:lstStyle/>
        <a:p>
          <a:endParaRPr lang="en-US"/>
        </a:p>
      </dgm:t>
    </dgm:pt>
    <dgm:pt modelId="{701B5A63-E5CA-490C-862E-E97A3E130DFA}" type="pres">
      <dgm:prSet presAssocID="{BD79F91D-F5D0-4EB9-8577-C6DAF507467C}" presName="sibTrans" presStyleCnt="0"/>
      <dgm:spPr/>
    </dgm:pt>
    <dgm:pt modelId="{CBB5ED38-D8A3-4586-8508-E9C4C686EC07}" type="pres">
      <dgm:prSet presAssocID="{E050E512-A933-473F-B249-A1BE34868007}" presName="textNode" presStyleLbl="node1" presStyleIdx="1" presStyleCnt="4" custScaleY="158664">
        <dgm:presLayoutVars>
          <dgm:bulletEnabled val="1"/>
        </dgm:presLayoutVars>
      </dgm:prSet>
      <dgm:spPr/>
      <dgm:t>
        <a:bodyPr/>
        <a:lstStyle/>
        <a:p>
          <a:endParaRPr lang="en-US"/>
        </a:p>
      </dgm:t>
    </dgm:pt>
    <dgm:pt modelId="{37A16AD2-8D44-41A5-8282-187BE691F869}" type="pres">
      <dgm:prSet presAssocID="{9D0B03D8-C594-4D21-892C-0E172DF56D12}" presName="sibTrans" presStyleCnt="0"/>
      <dgm:spPr/>
    </dgm:pt>
    <dgm:pt modelId="{10B0D4DC-8D82-4188-9191-89B41F6678C1}" type="pres">
      <dgm:prSet presAssocID="{E6E93B92-07DF-40A6-9069-6408792DDC7C}" presName="textNode" presStyleLbl="node1" presStyleIdx="2" presStyleCnt="4" custScaleY="203359">
        <dgm:presLayoutVars>
          <dgm:bulletEnabled val="1"/>
        </dgm:presLayoutVars>
      </dgm:prSet>
      <dgm:spPr/>
      <dgm:t>
        <a:bodyPr/>
        <a:lstStyle/>
        <a:p>
          <a:endParaRPr lang="en-US"/>
        </a:p>
      </dgm:t>
    </dgm:pt>
    <dgm:pt modelId="{C4E1EA4F-CBDF-4F6E-8FAC-C533B00E4C2D}" type="pres">
      <dgm:prSet presAssocID="{BDEEE128-AD3D-4EF7-AEDB-4FBDE704F608}" presName="sibTrans" presStyleCnt="0"/>
      <dgm:spPr/>
    </dgm:pt>
    <dgm:pt modelId="{524AD203-CE89-46BA-B197-175EAEA6057E}" type="pres">
      <dgm:prSet presAssocID="{88634B9C-085B-44A7-9505-E04FC3DE4DA9}" presName="textNode" presStyleLbl="node1" presStyleIdx="3" presStyleCnt="4" custScaleY="229730">
        <dgm:presLayoutVars>
          <dgm:bulletEnabled val="1"/>
        </dgm:presLayoutVars>
      </dgm:prSet>
      <dgm:spPr/>
      <dgm:t>
        <a:bodyPr/>
        <a:lstStyle/>
        <a:p>
          <a:endParaRPr lang="en-US"/>
        </a:p>
      </dgm:t>
    </dgm:pt>
  </dgm:ptLst>
  <dgm:cxnLst>
    <dgm:cxn modelId="{A093619C-585A-4B45-A999-DB2D98FFA7D6}" srcId="{EBD65717-A843-4E67-A1CA-FD17C79D104F}" destId="{88634B9C-085B-44A7-9505-E04FC3DE4DA9}" srcOrd="3" destOrd="0" parTransId="{097343A0-BEA6-4A4E-BC3C-CBC14EDF6678}" sibTransId="{7568098D-9A4D-4027-B7B6-97DB6655D523}"/>
    <dgm:cxn modelId="{E06CB9BE-29ED-43FF-890B-98C90E65D4C4}" srcId="{EBD65717-A843-4E67-A1CA-FD17C79D104F}" destId="{E050E512-A933-473F-B249-A1BE34868007}" srcOrd="1" destOrd="0" parTransId="{48EABFDF-F8E8-4DB8-884B-05E8FA7ADA50}" sibTransId="{9D0B03D8-C594-4D21-892C-0E172DF56D12}"/>
    <dgm:cxn modelId="{B7927157-FB4B-49F7-8C3C-E0B6C03D1104}" srcId="{EBD65717-A843-4E67-A1CA-FD17C79D104F}" destId="{E6E93B92-07DF-40A6-9069-6408792DDC7C}" srcOrd="2" destOrd="0" parTransId="{A197E0A8-DB0D-4910-94B5-7160904BB8F9}" sibTransId="{BDEEE128-AD3D-4EF7-AEDB-4FBDE704F608}"/>
    <dgm:cxn modelId="{9EC05174-9326-4D05-B6D9-4F357DFF3B74}" srcId="{EBD65717-A843-4E67-A1CA-FD17C79D104F}" destId="{30BB1E5F-CB02-443A-BCE0-6AE050A7D1AC}" srcOrd="0" destOrd="0" parTransId="{C99419AB-5DE8-49AE-8A25-0F2F0468C6F1}" sibTransId="{BD79F91D-F5D0-4EB9-8577-C6DAF507467C}"/>
    <dgm:cxn modelId="{FEB9D05F-78B9-4DED-97E0-D5445102D8CF}" type="presOf" srcId="{E050E512-A933-473F-B249-A1BE34868007}" destId="{CBB5ED38-D8A3-4586-8508-E9C4C686EC07}" srcOrd="0" destOrd="0" presId="urn:microsoft.com/office/officeart/2005/8/layout/hProcess9"/>
    <dgm:cxn modelId="{ACD06D65-B7F4-41D9-AF13-8F7F8734E88C}" type="presOf" srcId="{30BB1E5F-CB02-443A-BCE0-6AE050A7D1AC}" destId="{1EFE9F1C-57D7-44A3-A26C-0A30F10A20B2}" srcOrd="0" destOrd="0" presId="urn:microsoft.com/office/officeart/2005/8/layout/hProcess9"/>
    <dgm:cxn modelId="{03F55364-E612-47A8-9AAC-E7A0A046D249}" type="presOf" srcId="{88634B9C-085B-44A7-9505-E04FC3DE4DA9}" destId="{524AD203-CE89-46BA-B197-175EAEA6057E}" srcOrd="0" destOrd="0" presId="urn:microsoft.com/office/officeart/2005/8/layout/hProcess9"/>
    <dgm:cxn modelId="{54D48DB3-5B2B-4EE2-A42A-633BC3647B27}" type="presOf" srcId="{E6E93B92-07DF-40A6-9069-6408792DDC7C}" destId="{10B0D4DC-8D82-4188-9191-89B41F6678C1}" srcOrd="0" destOrd="0" presId="urn:microsoft.com/office/officeart/2005/8/layout/hProcess9"/>
    <dgm:cxn modelId="{8D5B3481-D1A2-4F24-A131-061F0C55C26B}" type="presOf" srcId="{EBD65717-A843-4E67-A1CA-FD17C79D104F}" destId="{A97FF710-3528-49E2-B185-3F1525C3D5B4}" srcOrd="0" destOrd="0" presId="urn:microsoft.com/office/officeart/2005/8/layout/hProcess9"/>
    <dgm:cxn modelId="{47511D6E-8BD4-426B-9099-401517EE1051}" type="presParOf" srcId="{A97FF710-3528-49E2-B185-3F1525C3D5B4}" destId="{4B7AE97D-5050-4D60-B76F-7D63CD4D1522}" srcOrd="0" destOrd="0" presId="urn:microsoft.com/office/officeart/2005/8/layout/hProcess9"/>
    <dgm:cxn modelId="{CB0ABD4D-F0C1-48E2-9A3B-7571527260D3}" type="presParOf" srcId="{A97FF710-3528-49E2-B185-3F1525C3D5B4}" destId="{5AF04DA7-DE2B-4877-B11D-276C2F1E0116}" srcOrd="1" destOrd="0" presId="urn:microsoft.com/office/officeart/2005/8/layout/hProcess9"/>
    <dgm:cxn modelId="{71AFFEEE-FE9F-45B9-B6D9-12BF2EDCAEA8}" type="presParOf" srcId="{5AF04DA7-DE2B-4877-B11D-276C2F1E0116}" destId="{1EFE9F1C-57D7-44A3-A26C-0A30F10A20B2}" srcOrd="0" destOrd="0" presId="urn:microsoft.com/office/officeart/2005/8/layout/hProcess9"/>
    <dgm:cxn modelId="{E92710CF-B704-4EC3-AD64-213F6CE78792}" type="presParOf" srcId="{5AF04DA7-DE2B-4877-B11D-276C2F1E0116}" destId="{701B5A63-E5CA-490C-862E-E97A3E130DFA}" srcOrd="1" destOrd="0" presId="urn:microsoft.com/office/officeart/2005/8/layout/hProcess9"/>
    <dgm:cxn modelId="{20C41253-9038-4B2C-84DA-7A868F8D2986}" type="presParOf" srcId="{5AF04DA7-DE2B-4877-B11D-276C2F1E0116}" destId="{CBB5ED38-D8A3-4586-8508-E9C4C686EC07}" srcOrd="2" destOrd="0" presId="urn:microsoft.com/office/officeart/2005/8/layout/hProcess9"/>
    <dgm:cxn modelId="{01E49946-E8E1-4419-8A4C-3B4A43168F60}" type="presParOf" srcId="{5AF04DA7-DE2B-4877-B11D-276C2F1E0116}" destId="{37A16AD2-8D44-41A5-8282-187BE691F869}" srcOrd="3" destOrd="0" presId="urn:microsoft.com/office/officeart/2005/8/layout/hProcess9"/>
    <dgm:cxn modelId="{477EABBF-D553-49C3-9E35-BD3C1B910528}" type="presParOf" srcId="{5AF04DA7-DE2B-4877-B11D-276C2F1E0116}" destId="{10B0D4DC-8D82-4188-9191-89B41F6678C1}" srcOrd="4" destOrd="0" presId="urn:microsoft.com/office/officeart/2005/8/layout/hProcess9"/>
    <dgm:cxn modelId="{630AFE41-0854-4FD2-A23D-715181E6852E}" type="presParOf" srcId="{5AF04DA7-DE2B-4877-B11D-276C2F1E0116}" destId="{C4E1EA4F-CBDF-4F6E-8FAC-C533B00E4C2D}" srcOrd="5" destOrd="0" presId="urn:microsoft.com/office/officeart/2005/8/layout/hProcess9"/>
    <dgm:cxn modelId="{49AE55E9-3FFF-4211-8DCC-C69092B77589}" type="presParOf" srcId="{5AF04DA7-DE2B-4877-B11D-276C2F1E0116}" destId="{524AD203-CE89-46BA-B197-175EAEA6057E}"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9578A5B-867D-474A-84B5-83C6B461692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50C8BAD-E54A-482C-B64B-0D7EFE20B4AA}">
      <dgm:prSet custT="1"/>
      <dgm:spPr>
        <a:solidFill>
          <a:schemeClr val="bg1">
            <a:lumMod val="50000"/>
          </a:schemeClr>
        </a:solidFill>
      </dgm:spPr>
      <dgm:t>
        <a:bodyPr/>
        <a:lstStyle/>
        <a:p>
          <a:pPr rtl="0"/>
          <a:r>
            <a:rPr lang="ar-OM" sz="6000" b="1" u="sng" dirty="0" smtClean="0"/>
            <a:t>النهج السلطاني الثاني : </a:t>
          </a:r>
          <a:endParaRPr lang="en-US" sz="6000" b="1" u="sng" dirty="0"/>
        </a:p>
      </dgm:t>
    </dgm:pt>
    <dgm:pt modelId="{A89C9B9E-C10A-464F-9BED-016F73A95FC0}" type="parTrans" cxnId="{EFFEDC23-B9BC-4FF0-BAE4-FAC63D654AF5}">
      <dgm:prSet/>
      <dgm:spPr/>
      <dgm:t>
        <a:bodyPr/>
        <a:lstStyle/>
        <a:p>
          <a:endParaRPr lang="en-US"/>
        </a:p>
      </dgm:t>
    </dgm:pt>
    <dgm:pt modelId="{83771C59-C991-460F-BDBB-3FAD376AE749}" type="sibTrans" cxnId="{EFFEDC23-B9BC-4FF0-BAE4-FAC63D654AF5}">
      <dgm:prSet/>
      <dgm:spPr/>
      <dgm:t>
        <a:bodyPr/>
        <a:lstStyle/>
        <a:p>
          <a:endParaRPr lang="en-US"/>
        </a:p>
      </dgm:t>
    </dgm:pt>
    <dgm:pt modelId="{E24225D3-A21C-4934-8A92-5CA675BBA330}">
      <dgm:prSet custT="1"/>
      <dgm:spPr>
        <a:solidFill>
          <a:schemeClr val="bg1">
            <a:lumMod val="50000"/>
          </a:schemeClr>
        </a:solidFill>
      </dgm:spPr>
      <dgm:t>
        <a:bodyPr/>
        <a:lstStyle/>
        <a:p>
          <a:pPr rtl="0"/>
          <a:r>
            <a:rPr lang="ar-OM" sz="4800" b="1" dirty="0" smtClean="0"/>
            <a:t>الوحدة الوطنية بانتقال السلطة واجتياز الصعاب بملحمة وطنية تعتبر أنوذجا عالميا يحذى به </a:t>
          </a:r>
          <a:endParaRPr lang="en-US" sz="4800" b="1" dirty="0"/>
        </a:p>
      </dgm:t>
    </dgm:pt>
    <dgm:pt modelId="{C0D4FE47-BC64-4EF8-B773-721A546CAAFB}" type="parTrans" cxnId="{5B9FC1B4-326B-49FF-9F56-D1F1661FF7FA}">
      <dgm:prSet/>
      <dgm:spPr/>
      <dgm:t>
        <a:bodyPr/>
        <a:lstStyle/>
        <a:p>
          <a:endParaRPr lang="en-US"/>
        </a:p>
      </dgm:t>
    </dgm:pt>
    <dgm:pt modelId="{62CE33F8-65DE-4713-B3ED-D7CC9C9F3A4D}" type="sibTrans" cxnId="{5B9FC1B4-326B-49FF-9F56-D1F1661FF7FA}">
      <dgm:prSet/>
      <dgm:spPr/>
      <dgm:t>
        <a:bodyPr/>
        <a:lstStyle/>
        <a:p>
          <a:endParaRPr lang="en-US"/>
        </a:p>
      </dgm:t>
    </dgm:pt>
    <dgm:pt modelId="{9F1F40C3-12F1-4928-8762-65FA28DE8FC8}" type="pres">
      <dgm:prSet presAssocID="{49578A5B-867D-474A-84B5-83C6B4616929}" presName="CompostProcess" presStyleCnt="0">
        <dgm:presLayoutVars>
          <dgm:dir/>
          <dgm:resizeHandles val="exact"/>
        </dgm:presLayoutVars>
      </dgm:prSet>
      <dgm:spPr/>
      <dgm:t>
        <a:bodyPr/>
        <a:lstStyle/>
        <a:p>
          <a:endParaRPr lang="en-US"/>
        </a:p>
      </dgm:t>
    </dgm:pt>
    <dgm:pt modelId="{760B07E1-FB83-40C4-B92E-02FC94A4485A}" type="pres">
      <dgm:prSet presAssocID="{49578A5B-867D-474A-84B5-83C6B4616929}" presName="arrow" presStyleLbl="bgShp" presStyleIdx="0" presStyleCnt="1"/>
      <dgm:spPr/>
    </dgm:pt>
    <dgm:pt modelId="{817858ED-2B58-484A-8191-DF91480A52BC}" type="pres">
      <dgm:prSet presAssocID="{49578A5B-867D-474A-84B5-83C6B4616929}" presName="linearProcess" presStyleCnt="0"/>
      <dgm:spPr/>
    </dgm:pt>
    <dgm:pt modelId="{5D8B53AB-58D4-4A72-83D2-3E5CCDBC1869}" type="pres">
      <dgm:prSet presAssocID="{D50C8BAD-E54A-482C-B64B-0D7EFE20B4AA}" presName="textNode" presStyleLbl="node1" presStyleIdx="0" presStyleCnt="2">
        <dgm:presLayoutVars>
          <dgm:bulletEnabled val="1"/>
        </dgm:presLayoutVars>
      </dgm:prSet>
      <dgm:spPr/>
      <dgm:t>
        <a:bodyPr/>
        <a:lstStyle/>
        <a:p>
          <a:endParaRPr lang="en-US"/>
        </a:p>
      </dgm:t>
    </dgm:pt>
    <dgm:pt modelId="{7E338E17-E171-4ECE-9D92-E09895CBF649}" type="pres">
      <dgm:prSet presAssocID="{83771C59-C991-460F-BDBB-3FAD376AE749}" presName="sibTrans" presStyleCnt="0"/>
      <dgm:spPr/>
    </dgm:pt>
    <dgm:pt modelId="{22B87E58-2D58-445E-91AA-E7C80D47F359}" type="pres">
      <dgm:prSet presAssocID="{E24225D3-A21C-4934-8A92-5CA675BBA330}" presName="textNode" presStyleLbl="node1" presStyleIdx="1" presStyleCnt="2">
        <dgm:presLayoutVars>
          <dgm:bulletEnabled val="1"/>
        </dgm:presLayoutVars>
      </dgm:prSet>
      <dgm:spPr/>
      <dgm:t>
        <a:bodyPr/>
        <a:lstStyle/>
        <a:p>
          <a:endParaRPr lang="en-US"/>
        </a:p>
      </dgm:t>
    </dgm:pt>
  </dgm:ptLst>
  <dgm:cxnLst>
    <dgm:cxn modelId="{EFFEDC23-B9BC-4FF0-BAE4-FAC63D654AF5}" srcId="{49578A5B-867D-474A-84B5-83C6B4616929}" destId="{D50C8BAD-E54A-482C-B64B-0D7EFE20B4AA}" srcOrd="0" destOrd="0" parTransId="{A89C9B9E-C10A-464F-9BED-016F73A95FC0}" sibTransId="{83771C59-C991-460F-BDBB-3FAD376AE749}"/>
    <dgm:cxn modelId="{5F695AF8-C452-40B6-827B-A8C6E3C8E089}" type="presOf" srcId="{E24225D3-A21C-4934-8A92-5CA675BBA330}" destId="{22B87E58-2D58-445E-91AA-E7C80D47F359}" srcOrd="0" destOrd="0" presId="urn:microsoft.com/office/officeart/2005/8/layout/hProcess9"/>
    <dgm:cxn modelId="{5B9FC1B4-326B-49FF-9F56-D1F1661FF7FA}" srcId="{49578A5B-867D-474A-84B5-83C6B4616929}" destId="{E24225D3-A21C-4934-8A92-5CA675BBA330}" srcOrd="1" destOrd="0" parTransId="{C0D4FE47-BC64-4EF8-B773-721A546CAAFB}" sibTransId="{62CE33F8-65DE-4713-B3ED-D7CC9C9F3A4D}"/>
    <dgm:cxn modelId="{22E62792-BCEF-448E-85BB-CC20B148B60D}" type="presOf" srcId="{D50C8BAD-E54A-482C-B64B-0D7EFE20B4AA}" destId="{5D8B53AB-58D4-4A72-83D2-3E5CCDBC1869}" srcOrd="0" destOrd="0" presId="urn:microsoft.com/office/officeart/2005/8/layout/hProcess9"/>
    <dgm:cxn modelId="{5939E7DE-5056-4506-A929-061293E41415}" type="presOf" srcId="{49578A5B-867D-474A-84B5-83C6B4616929}" destId="{9F1F40C3-12F1-4928-8762-65FA28DE8FC8}" srcOrd="0" destOrd="0" presId="urn:microsoft.com/office/officeart/2005/8/layout/hProcess9"/>
    <dgm:cxn modelId="{C073DE8D-8907-4C64-8BAC-1F47B96CD0AF}" type="presParOf" srcId="{9F1F40C3-12F1-4928-8762-65FA28DE8FC8}" destId="{760B07E1-FB83-40C4-B92E-02FC94A4485A}" srcOrd="0" destOrd="0" presId="urn:microsoft.com/office/officeart/2005/8/layout/hProcess9"/>
    <dgm:cxn modelId="{BEA074E8-FA60-45BC-ACD1-9105EDDA6195}" type="presParOf" srcId="{9F1F40C3-12F1-4928-8762-65FA28DE8FC8}" destId="{817858ED-2B58-484A-8191-DF91480A52BC}" srcOrd="1" destOrd="0" presId="urn:microsoft.com/office/officeart/2005/8/layout/hProcess9"/>
    <dgm:cxn modelId="{097EA794-AB0A-4769-9F79-69F2936D02E7}" type="presParOf" srcId="{817858ED-2B58-484A-8191-DF91480A52BC}" destId="{5D8B53AB-58D4-4A72-83D2-3E5CCDBC1869}" srcOrd="0" destOrd="0" presId="urn:microsoft.com/office/officeart/2005/8/layout/hProcess9"/>
    <dgm:cxn modelId="{E29006C4-3309-4C4C-8576-6B7F336BFC17}" type="presParOf" srcId="{817858ED-2B58-484A-8191-DF91480A52BC}" destId="{7E338E17-E171-4ECE-9D92-E09895CBF649}" srcOrd="1" destOrd="0" presId="urn:microsoft.com/office/officeart/2005/8/layout/hProcess9"/>
    <dgm:cxn modelId="{085EF69D-CF40-4FDD-A3C3-9779BCD47BC6}" type="presParOf" srcId="{817858ED-2B58-484A-8191-DF91480A52BC}" destId="{22B87E58-2D58-445E-91AA-E7C80D47F359}"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2498102-94DE-4B02-B65E-3433015F7DB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02B0E01-6EDA-4316-BBCE-F0D2435DB16C}">
      <dgm:prSet custT="1"/>
      <dgm:spPr>
        <a:solidFill>
          <a:schemeClr val="bg1">
            <a:lumMod val="75000"/>
          </a:schemeClr>
        </a:solidFill>
      </dgm:spPr>
      <dgm:t>
        <a:bodyPr/>
        <a:lstStyle/>
        <a:p>
          <a:pPr rtl="0"/>
          <a:r>
            <a:rPr lang="ar-OM" sz="5400" b="1" dirty="0" smtClean="0">
              <a:solidFill>
                <a:schemeClr val="tx2"/>
              </a:solidFill>
            </a:rPr>
            <a:t>كلماته – لقاءاته – خطبه – جولاته</a:t>
          </a:r>
        </a:p>
        <a:p>
          <a:pPr rtl="0"/>
          <a:r>
            <a:rPr lang="ar-OM" sz="5400" b="1" dirty="0" smtClean="0">
              <a:solidFill>
                <a:schemeClr val="tx2"/>
              </a:solidFill>
            </a:rPr>
            <a:t> نهج قيادي عصري يطلق عليه </a:t>
          </a:r>
        </a:p>
        <a:p>
          <a:pPr rtl="0"/>
          <a:r>
            <a:rPr lang="ar-OM" sz="5400" b="1" dirty="0" smtClean="0">
              <a:solidFill>
                <a:schemeClr val="tx2"/>
              </a:solidFill>
            </a:rPr>
            <a:t>( الادارة بالتجوال )</a:t>
          </a:r>
          <a:endParaRPr lang="en-US" sz="5400" b="1" dirty="0">
            <a:solidFill>
              <a:schemeClr val="tx2"/>
            </a:solidFill>
          </a:endParaRPr>
        </a:p>
      </dgm:t>
    </dgm:pt>
    <dgm:pt modelId="{6DF51966-0048-4B99-95CF-5E4935B77633}" type="parTrans" cxnId="{DB4D7FB3-9C51-4B88-8919-A806D6435DA1}">
      <dgm:prSet/>
      <dgm:spPr/>
      <dgm:t>
        <a:bodyPr/>
        <a:lstStyle/>
        <a:p>
          <a:endParaRPr lang="en-US"/>
        </a:p>
      </dgm:t>
    </dgm:pt>
    <dgm:pt modelId="{AC6F7E53-D1D7-45BA-8C91-5389ABA1F2A1}" type="sibTrans" cxnId="{DB4D7FB3-9C51-4B88-8919-A806D6435DA1}">
      <dgm:prSet/>
      <dgm:spPr/>
      <dgm:t>
        <a:bodyPr/>
        <a:lstStyle/>
        <a:p>
          <a:endParaRPr lang="en-US"/>
        </a:p>
      </dgm:t>
    </dgm:pt>
    <dgm:pt modelId="{8CBA7E15-1170-4321-8DD6-46616678D816}">
      <dgm:prSet custT="1"/>
      <dgm:spPr>
        <a:solidFill>
          <a:schemeClr val="bg1">
            <a:lumMod val="75000"/>
          </a:schemeClr>
        </a:solidFill>
      </dgm:spPr>
      <dgm:t>
        <a:bodyPr/>
        <a:lstStyle/>
        <a:p>
          <a:pPr rtl="0"/>
          <a:r>
            <a:rPr lang="ar-OM" sz="4800" b="1" dirty="0" smtClean="0">
              <a:solidFill>
                <a:schemeClr val="tx2"/>
              </a:solidFill>
            </a:rPr>
            <a:t>جميعها نهج فكرية تستنهض دوافع الانسان الطامح الى المجد والمثابرة لنهضة وطنه فكانت درر من الكلم الطيب الممتزج بسمو القول ونبله وصدق الفعل ودقته</a:t>
          </a:r>
          <a:endParaRPr lang="en-US" sz="4800" b="1" dirty="0">
            <a:solidFill>
              <a:schemeClr val="tx2"/>
            </a:solidFill>
          </a:endParaRPr>
        </a:p>
      </dgm:t>
    </dgm:pt>
    <dgm:pt modelId="{2F11232A-FD24-4B1D-9A10-67BF0D791CAC}" type="parTrans" cxnId="{32162F2C-792C-4F72-9C69-4CA4E736F5A4}">
      <dgm:prSet/>
      <dgm:spPr/>
      <dgm:t>
        <a:bodyPr/>
        <a:lstStyle/>
        <a:p>
          <a:endParaRPr lang="en-US"/>
        </a:p>
      </dgm:t>
    </dgm:pt>
    <dgm:pt modelId="{BA6F2BB2-1C86-4356-A771-1EB74E1DC692}" type="sibTrans" cxnId="{32162F2C-792C-4F72-9C69-4CA4E736F5A4}">
      <dgm:prSet/>
      <dgm:spPr/>
      <dgm:t>
        <a:bodyPr/>
        <a:lstStyle/>
        <a:p>
          <a:endParaRPr lang="en-US"/>
        </a:p>
      </dgm:t>
    </dgm:pt>
    <dgm:pt modelId="{BFD012D2-6232-43A3-99EA-68CAB5F39DF7}">
      <dgm:prSet custT="1"/>
      <dgm:spPr>
        <a:solidFill>
          <a:schemeClr val="bg1">
            <a:lumMod val="50000"/>
          </a:schemeClr>
        </a:solidFill>
      </dgm:spPr>
      <dgm:t>
        <a:bodyPr/>
        <a:lstStyle/>
        <a:p>
          <a:pPr algn="ctr" rtl="0"/>
          <a:r>
            <a:rPr lang="ar-OM" sz="5400" b="1" dirty="0" smtClean="0">
              <a:solidFill>
                <a:schemeClr val="tx1"/>
              </a:solidFill>
            </a:rPr>
            <a:t>ان الخطب السامية والتي تتزامد مع احتفالية العيد الوطني 18 من نوفمبر المجيد من كل عام والتي استمرت من 1971 الى بداية الالفية وبشكل ثابت ينتظره كل عماني بشوق ولهفة وهو بمثابة البوصلة التي سوف تنطلق على ضوءة عجلة التنمية </a:t>
          </a:r>
          <a:endParaRPr lang="en-US" sz="5400" b="1" dirty="0">
            <a:solidFill>
              <a:schemeClr val="tx1"/>
            </a:solidFill>
          </a:endParaRPr>
        </a:p>
      </dgm:t>
    </dgm:pt>
    <dgm:pt modelId="{45B714D1-4EAD-44DE-8E8B-4F804B207F1B}" type="parTrans" cxnId="{CB9D5D82-0FE9-4487-AB61-1C1AFAC84A48}">
      <dgm:prSet/>
      <dgm:spPr/>
      <dgm:t>
        <a:bodyPr/>
        <a:lstStyle/>
        <a:p>
          <a:endParaRPr lang="en-US"/>
        </a:p>
      </dgm:t>
    </dgm:pt>
    <dgm:pt modelId="{78634F50-CF5B-4734-9548-AF1E58BA3508}" type="sibTrans" cxnId="{CB9D5D82-0FE9-4487-AB61-1C1AFAC84A48}">
      <dgm:prSet/>
      <dgm:spPr/>
      <dgm:t>
        <a:bodyPr/>
        <a:lstStyle/>
        <a:p>
          <a:endParaRPr lang="en-US"/>
        </a:p>
      </dgm:t>
    </dgm:pt>
    <dgm:pt modelId="{BA149896-B1FB-480E-93E1-8965975D005C}" type="pres">
      <dgm:prSet presAssocID="{32498102-94DE-4B02-B65E-3433015F7DBC}" presName="diagram" presStyleCnt="0">
        <dgm:presLayoutVars>
          <dgm:dir/>
          <dgm:resizeHandles val="exact"/>
        </dgm:presLayoutVars>
      </dgm:prSet>
      <dgm:spPr/>
      <dgm:t>
        <a:bodyPr/>
        <a:lstStyle/>
        <a:p>
          <a:endParaRPr lang="en-US"/>
        </a:p>
      </dgm:t>
    </dgm:pt>
    <dgm:pt modelId="{31EA69B7-DF5D-42A4-957A-8CF49822DF4C}" type="pres">
      <dgm:prSet presAssocID="{F02B0E01-6EDA-4316-BBCE-F0D2435DB16C}" presName="node" presStyleLbl="node1" presStyleIdx="0" presStyleCnt="3">
        <dgm:presLayoutVars>
          <dgm:bulletEnabled val="1"/>
        </dgm:presLayoutVars>
      </dgm:prSet>
      <dgm:spPr/>
      <dgm:t>
        <a:bodyPr/>
        <a:lstStyle/>
        <a:p>
          <a:endParaRPr lang="en-US"/>
        </a:p>
      </dgm:t>
    </dgm:pt>
    <dgm:pt modelId="{8F9D75DA-FB2D-4827-8E0E-48A626C335E1}" type="pres">
      <dgm:prSet presAssocID="{AC6F7E53-D1D7-45BA-8C91-5389ABA1F2A1}" presName="sibTrans" presStyleCnt="0"/>
      <dgm:spPr/>
    </dgm:pt>
    <dgm:pt modelId="{AE6F0B2B-F2CF-4C6E-A17E-DCD4DD0050AB}" type="pres">
      <dgm:prSet presAssocID="{8CBA7E15-1170-4321-8DD6-46616678D816}" presName="node" presStyleLbl="node1" presStyleIdx="1" presStyleCnt="3">
        <dgm:presLayoutVars>
          <dgm:bulletEnabled val="1"/>
        </dgm:presLayoutVars>
      </dgm:prSet>
      <dgm:spPr/>
      <dgm:t>
        <a:bodyPr/>
        <a:lstStyle/>
        <a:p>
          <a:endParaRPr lang="en-US"/>
        </a:p>
      </dgm:t>
    </dgm:pt>
    <dgm:pt modelId="{34833D78-B706-4D87-96C4-AB4219831C6E}" type="pres">
      <dgm:prSet presAssocID="{BA6F2BB2-1C86-4356-A771-1EB74E1DC692}" presName="sibTrans" presStyleCnt="0"/>
      <dgm:spPr/>
    </dgm:pt>
    <dgm:pt modelId="{E3DC2F6D-1F1B-4513-99D4-CC8BC00C0487}" type="pres">
      <dgm:prSet presAssocID="{BFD012D2-6232-43A3-99EA-68CAB5F39DF7}" presName="node" presStyleLbl="node1" presStyleIdx="2" presStyleCnt="3" custScaleX="141547">
        <dgm:presLayoutVars>
          <dgm:bulletEnabled val="1"/>
        </dgm:presLayoutVars>
      </dgm:prSet>
      <dgm:spPr/>
      <dgm:t>
        <a:bodyPr/>
        <a:lstStyle/>
        <a:p>
          <a:endParaRPr lang="en-US"/>
        </a:p>
      </dgm:t>
    </dgm:pt>
  </dgm:ptLst>
  <dgm:cxnLst>
    <dgm:cxn modelId="{7E35D1CF-B197-4499-B408-0E81C445E7B5}" type="presOf" srcId="{F02B0E01-6EDA-4316-BBCE-F0D2435DB16C}" destId="{31EA69B7-DF5D-42A4-957A-8CF49822DF4C}" srcOrd="0" destOrd="0" presId="urn:microsoft.com/office/officeart/2005/8/layout/default"/>
    <dgm:cxn modelId="{4525F7FA-6EAD-46E0-9D30-D73F606793ED}" type="presOf" srcId="{32498102-94DE-4B02-B65E-3433015F7DBC}" destId="{BA149896-B1FB-480E-93E1-8965975D005C}" srcOrd="0" destOrd="0" presId="urn:microsoft.com/office/officeart/2005/8/layout/default"/>
    <dgm:cxn modelId="{DB4D7FB3-9C51-4B88-8919-A806D6435DA1}" srcId="{32498102-94DE-4B02-B65E-3433015F7DBC}" destId="{F02B0E01-6EDA-4316-BBCE-F0D2435DB16C}" srcOrd="0" destOrd="0" parTransId="{6DF51966-0048-4B99-95CF-5E4935B77633}" sibTransId="{AC6F7E53-D1D7-45BA-8C91-5389ABA1F2A1}"/>
    <dgm:cxn modelId="{32162F2C-792C-4F72-9C69-4CA4E736F5A4}" srcId="{32498102-94DE-4B02-B65E-3433015F7DBC}" destId="{8CBA7E15-1170-4321-8DD6-46616678D816}" srcOrd="1" destOrd="0" parTransId="{2F11232A-FD24-4B1D-9A10-67BF0D791CAC}" sibTransId="{BA6F2BB2-1C86-4356-A771-1EB74E1DC692}"/>
    <dgm:cxn modelId="{17BC59C2-0476-469A-A287-10BB286236AB}" type="presOf" srcId="{8CBA7E15-1170-4321-8DD6-46616678D816}" destId="{AE6F0B2B-F2CF-4C6E-A17E-DCD4DD0050AB}" srcOrd="0" destOrd="0" presId="urn:microsoft.com/office/officeart/2005/8/layout/default"/>
    <dgm:cxn modelId="{CB9D5D82-0FE9-4487-AB61-1C1AFAC84A48}" srcId="{32498102-94DE-4B02-B65E-3433015F7DBC}" destId="{BFD012D2-6232-43A3-99EA-68CAB5F39DF7}" srcOrd="2" destOrd="0" parTransId="{45B714D1-4EAD-44DE-8E8B-4F804B207F1B}" sibTransId="{78634F50-CF5B-4734-9548-AF1E58BA3508}"/>
    <dgm:cxn modelId="{B2736B3A-A4E6-4007-89C3-2AC3FC50EA31}" type="presOf" srcId="{BFD012D2-6232-43A3-99EA-68CAB5F39DF7}" destId="{E3DC2F6D-1F1B-4513-99D4-CC8BC00C0487}" srcOrd="0" destOrd="0" presId="urn:microsoft.com/office/officeart/2005/8/layout/default"/>
    <dgm:cxn modelId="{D668AF08-6709-4D9C-B9D7-68BA2A4A32BD}" type="presParOf" srcId="{BA149896-B1FB-480E-93E1-8965975D005C}" destId="{31EA69B7-DF5D-42A4-957A-8CF49822DF4C}" srcOrd="0" destOrd="0" presId="urn:microsoft.com/office/officeart/2005/8/layout/default"/>
    <dgm:cxn modelId="{58E575EA-FFF3-4F9A-8904-71E72C0F26F0}" type="presParOf" srcId="{BA149896-B1FB-480E-93E1-8965975D005C}" destId="{8F9D75DA-FB2D-4827-8E0E-48A626C335E1}" srcOrd="1" destOrd="0" presId="urn:microsoft.com/office/officeart/2005/8/layout/default"/>
    <dgm:cxn modelId="{96E77EEB-D5C1-4CF0-B339-AC348253BB13}" type="presParOf" srcId="{BA149896-B1FB-480E-93E1-8965975D005C}" destId="{AE6F0B2B-F2CF-4C6E-A17E-DCD4DD0050AB}" srcOrd="2" destOrd="0" presId="urn:microsoft.com/office/officeart/2005/8/layout/default"/>
    <dgm:cxn modelId="{DF2708B8-0A6B-4457-950B-79EF4D1CE283}" type="presParOf" srcId="{BA149896-B1FB-480E-93E1-8965975D005C}" destId="{34833D78-B706-4D87-96C4-AB4219831C6E}" srcOrd="3" destOrd="0" presId="urn:microsoft.com/office/officeart/2005/8/layout/default"/>
    <dgm:cxn modelId="{9660A4F0-ACAC-4BFA-8703-478276F5C906}" type="presParOf" srcId="{BA149896-B1FB-480E-93E1-8965975D005C}" destId="{E3DC2F6D-1F1B-4513-99D4-CC8BC00C0487}" srcOrd="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C58DE7D-EEF2-4F68-8351-AC808F71D4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C16577-395F-46C9-802F-CCD96F3A804B}">
      <dgm:prSet/>
      <dgm:spPr>
        <a:solidFill>
          <a:schemeClr val="bg1">
            <a:lumMod val="50000"/>
          </a:schemeClr>
        </a:solidFill>
      </dgm:spPr>
      <dgm:t>
        <a:bodyPr/>
        <a:lstStyle/>
        <a:p>
          <a:pPr algn="ctr" rtl="0"/>
          <a:r>
            <a:rPr lang="ar-OM" b="1" dirty="0" smtClean="0"/>
            <a:t>خلال فترات حكمه نشأ سيناريو فريد للجولات السلطانية السنوية في ربوع البلاد</a:t>
          </a:r>
        </a:p>
        <a:p>
          <a:pPr algn="ctr" rtl="0"/>
          <a:r>
            <a:rPr lang="ar-OM" b="1" dirty="0" smtClean="0"/>
            <a:t> حيث بدأ جولته الاولى في المنطقة الداخلية للاطلاع على احوال وطنه</a:t>
          </a:r>
        </a:p>
        <a:p>
          <a:pPr algn="ctr" rtl="0"/>
          <a:r>
            <a:rPr lang="ar-OM" b="1" dirty="0" smtClean="0"/>
            <a:t>وتحولت تلك الجولات مع مرور الزمن الى صيغة من صيغ العمل السياسي ذات المضمون التشاوري والنمط القيادي الديمقراطي</a:t>
          </a:r>
          <a:endParaRPr lang="en-US" b="1" dirty="0"/>
        </a:p>
      </dgm:t>
    </dgm:pt>
    <dgm:pt modelId="{4E9CDEBE-EAC9-41F4-A32F-276F86044A13}" type="parTrans" cxnId="{C8E68EA5-7D4D-4C4B-925B-D07EF931F109}">
      <dgm:prSet/>
      <dgm:spPr/>
      <dgm:t>
        <a:bodyPr/>
        <a:lstStyle/>
        <a:p>
          <a:endParaRPr lang="en-US"/>
        </a:p>
      </dgm:t>
    </dgm:pt>
    <dgm:pt modelId="{E03FB57C-20E3-483B-9245-D5594655F5E3}" type="sibTrans" cxnId="{C8E68EA5-7D4D-4C4B-925B-D07EF931F109}">
      <dgm:prSet/>
      <dgm:spPr/>
      <dgm:t>
        <a:bodyPr/>
        <a:lstStyle/>
        <a:p>
          <a:endParaRPr lang="en-US"/>
        </a:p>
      </dgm:t>
    </dgm:pt>
    <dgm:pt modelId="{2B4475EC-C2A5-4FF2-A9F4-AC4DD678439A}" type="pres">
      <dgm:prSet presAssocID="{4C58DE7D-EEF2-4F68-8351-AC808F71D4F0}" presName="linear" presStyleCnt="0">
        <dgm:presLayoutVars>
          <dgm:animLvl val="lvl"/>
          <dgm:resizeHandles val="exact"/>
        </dgm:presLayoutVars>
      </dgm:prSet>
      <dgm:spPr/>
      <dgm:t>
        <a:bodyPr/>
        <a:lstStyle/>
        <a:p>
          <a:endParaRPr lang="en-US"/>
        </a:p>
      </dgm:t>
    </dgm:pt>
    <dgm:pt modelId="{69FC3FEB-5AE6-40F7-AFF8-2DEDEC7D7B68}" type="pres">
      <dgm:prSet presAssocID="{40C16577-395F-46C9-802F-CCD96F3A804B}" presName="parentText" presStyleLbl="node1" presStyleIdx="0" presStyleCnt="1">
        <dgm:presLayoutVars>
          <dgm:chMax val="0"/>
          <dgm:bulletEnabled val="1"/>
        </dgm:presLayoutVars>
      </dgm:prSet>
      <dgm:spPr/>
      <dgm:t>
        <a:bodyPr/>
        <a:lstStyle/>
        <a:p>
          <a:endParaRPr lang="en-US"/>
        </a:p>
      </dgm:t>
    </dgm:pt>
  </dgm:ptLst>
  <dgm:cxnLst>
    <dgm:cxn modelId="{C8E68EA5-7D4D-4C4B-925B-D07EF931F109}" srcId="{4C58DE7D-EEF2-4F68-8351-AC808F71D4F0}" destId="{40C16577-395F-46C9-802F-CCD96F3A804B}" srcOrd="0" destOrd="0" parTransId="{4E9CDEBE-EAC9-41F4-A32F-276F86044A13}" sibTransId="{E03FB57C-20E3-483B-9245-D5594655F5E3}"/>
    <dgm:cxn modelId="{42D12D42-E9BA-4F0E-A600-D4C320D1C320}" type="presOf" srcId="{40C16577-395F-46C9-802F-CCD96F3A804B}" destId="{69FC3FEB-5AE6-40F7-AFF8-2DEDEC7D7B68}" srcOrd="0" destOrd="0" presId="urn:microsoft.com/office/officeart/2005/8/layout/vList2"/>
    <dgm:cxn modelId="{FBF2950F-2B26-47EF-A43F-16DEDB084293}" type="presOf" srcId="{4C58DE7D-EEF2-4F68-8351-AC808F71D4F0}" destId="{2B4475EC-C2A5-4FF2-A9F4-AC4DD678439A}" srcOrd="0" destOrd="0" presId="urn:microsoft.com/office/officeart/2005/8/layout/vList2"/>
    <dgm:cxn modelId="{D8EAC573-C413-49D1-B886-1493C98C1C8F}" type="presParOf" srcId="{2B4475EC-C2A5-4FF2-A9F4-AC4DD678439A}" destId="{69FC3FEB-5AE6-40F7-AFF8-2DEDEC7D7B6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34D8BE1-8AC7-4B33-ACDD-A5034552C3E5}"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A23E017E-55E3-4231-BE23-55FD68673D4A}">
      <dgm:prSet custT="1"/>
      <dgm:spPr>
        <a:solidFill>
          <a:schemeClr val="tx1">
            <a:lumMod val="75000"/>
            <a:lumOff val="25000"/>
          </a:schemeClr>
        </a:solidFill>
      </dgm:spPr>
      <dgm:t>
        <a:bodyPr/>
        <a:lstStyle/>
        <a:p>
          <a:pPr rtl="0"/>
          <a:r>
            <a:rPr lang="ar-OM" sz="4800" b="1" dirty="0" smtClean="0"/>
            <a:t>الاولى 1971 – 1980 وهي</a:t>
          </a:r>
        </a:p>
        <a:p>
          <a:pPr rtl="0"/>
          <a:r>
            <a:rPr lang="ar-OM" sz="4800" b="1" u="sng" dirty="0" smtClean="0">
              <a:solidFill>
                <a:srgbClr val="0070C0"/>
              </a:solidFill>
            </a:rPr>
            <a:t> </a:t>
          </a:r>
          <a:r>
            <a:rPr lang="ar-OM" sz="5400" b="1" u="sng" dirty="0" smtClean="0">
              <a:solidFill>
                <a:srgbClr val="0070C0"/>
              </a:solidFill>
            </a:rPr>
            <a:t>مرحلة التأسيس الفكري</a:t>
          </a:r>
          <a:endParaRPr lang="en-US" sz="5400" b="1" u="sng" dirty="0">
            <a:solidFill>
              <a:srgbClr val="0070C0"/>
            </a:solidFill>
          </a:endParaRPr>
        </a:p>
      </dgm:t>
    </dgm:pt>
    <dgm:pt modelId="{638A4D54-BED1-4728-BCF3-9298B0E200F0}" type="parTrans" cxnId="{FDB0AEE1-8579-481E-8021-5AB29B19925F}">
      <dgm:prSet/>
      <dgm:spPr/>
      <dgm:t>
        <a:bodyPr/>
        <a:lstStyle/>
        <a:p>
          <a:endParaRPr lang="en-US"/>
        </a:p>
      </dgm:t>
    </dgm:pt>
    <dgm:pt modelId="{DCABACAC-6FE0-4EDE-B7C1-481DC1ADAD5F}" type="sibTrans" cxnId="{FDB0AEE1-8579-481E-8021-5AB29B19925F}">
      <dgm:prSet/>
      <dgm:spPr/>
      <dgm:t>
        <a:bodyPr/>
        <a:lstStyle/>
        <a:p>
          <a:endParaRPr lang="en-US"/>
        </a:p>
      </dgm:t>
    </dgm:pt>
    <dgm:pt modelId="{A08D8A0A-6265-48F9-8B59-25076C5CA9EE}">
      <dgm:prSet custT="1"/>
      <dgm:spPr>
        <a:solidFill>
          <a:schemeClr val="bg1">
            <a:lumMod val="75000"/>
          </a:schemeClr>
        </a:solidFill>
      </dgm:spPr>
      <dgm:t>
        <a:bodyPr/>
        <a:lstStyle/>
        <a:p>
          <a:pPr rtl="0"/>
          <a:r>
            <a:rPr lang="ar-OM" sz="4800" b="1" dirty="0" smtClean="0"/>
            <a:t>الثانية 1981 – 1990 </a:t>
          </a:r>
        </a:p>
        <a:p>
          <a:pPr rtl="0"/>
          <a:r>
            <a:rPr lang="ar-OM" sz="5400" b="1" u="sng" dirty="0" smtClean="0">
              <a:solidFill>
                <a:srgbClr val="0070C0"/>
              </a:solidFill>
            </a:rPr>
            <a:t>وهي مرحلة البناء الفكري</a:t>
          </a:r>
          <a:endParaRPr lang="en-US" sz="5400" b="1" u="sng" dirty="0">
            <a:solidFill>
              <a:srgbClr val="0070C0"/>
            </a:solidFill>
          </a:endParaRPr>
        </a:p>
      </dgm:t>
    </dgm:pt>
    <dgm:pt modelId="{FF46B7B0-1AC5-403F-874E-FD78949CBC85}" type="parTrans" cxnId="{EFE59C78-D378-4417-9054-B6B015B3ADDE}">
      <dgm:prSet/>
      <dgm:spPr/>
      <dgm:t>
        <a:bodyPr/>
        <a:lstStyle/>
        <a:p>
          <a:endParaRPr lang="en-US"/>
        </a:p>
      </dgm:t>
    </dgm:pt>
    <dgm:pt modelId="{08FC1D58-8FEA-4CAD-BF1B-D4AB0D04FB8F}" type="sibTrans" cxnId="{EFE59C78-D378-4417-9054-B6B015B3ADDE}">
      <dgm:prSet/>
      <dgm:spPr/>
      <dgm:t>
        <a:bodyPr/>
        <a:lstStyle/>
        <a:p>
          <a:endParaRPr lang="en-US"/>
        </a:p>
      </dgm:t>
    </dgm:pt>
    <dgm:pt modelId="{DC91E5B2-FF6F-4AD5-83B3-30AD28862EA6}">
      <dgm:prSet custT="1"/>
      <dgm:spPr>
        <a:solidFill>
          <a:schemeClr val="bg1">
            <a:lumMod val="50000"/>
          </a:schemeClr>
        </a:solidFill>
      </dgm:spPr>
      <dgm:t>
        <a:bodyPr/>
        <a:lstStyle/>
        <a:p>
          <a:pPr rtl="0"/>
          <a:r>
            <a:rPr lang="ar-OM" sz="4800" b="1" dirty="0" smtClean="0"/>
            <a:t>الثالثة 1991– 2000 </a:t>
          </a:r>
        </a:p>
        <a:p>
          <a:pPr rtl="0"/>
          <a:r>
            <a:rPr lang="ar-OM" sz="5400" b="1" u="sng" dirty="0" smtClean="0">
              <a:solidFill>
                <a:srgbClr val="0070C0"/>
              </a:solidFill>
            </a:rPr>
            <a:t>وهي مرحلة الترسيخ الفكري</a:t>
          </a:r>
          <a:endParaRPr lang="en-US" sz="5400" b="1" u="sng" dirty="0">
            <a:solidFill>
              <a:srgbClr val="0070C0"/>
            </a:solidFill>
          </a:endParaRPr>
        </a:p>
      </dgm:t>
    </dgm:pt>
    <dgm:pt modelId="{D4C35E1B-13D2-4986-86BD-696E6993FD41}" type="parTrans" cxnId="{2A426733-62C2-44B8-A1B2-38C08129A5D8}">
      <dgm:prSet/>
      <dgm:spPr/>
      <dgm:t>
        <a:bodyPr/>
        <a:lstStyle/>
        <a:p>
          <a:endParaRPr lang="en-US"/>
        </a:p>
      </dgm:t>
    </dgm:pt>
    <dgm:pt modelId="{B6AA0BC5-4FA1-48E8-8A62-C97594BC4979}" type="sibTrans" cxnId="{2A426733-62C2-44B8-A1B2-38C08129A5D8}">
      <dgm:prSet/>
      <dgm:spPr/>
      <dgm:t>
        <a:bodyPr/>
        <a:lstStyle/>
        <a:p>
          <a:endParaRPr lang="en-US"/>
        </a:p>
      </dgm:t>
    </dgm:pt>
    <dgm:pt modelId="{A7F77022-5197-4C4A-B6C0-0F7AE027A45B}">
      <dgm:prSet custT="1"/>
      <dgm:spPr>
        <a:solidFill>
          <a:schemeClr val="bg1">
            <a:lumMod val="75000"/>
          </a:schemeClr>
        </a:solidFill>
      </dgm:spPr>
      <dgm:t>
        <a:bodyPr/>
        <a:lstStyle/>
        <a:p>
          <a:pPr algn="ctr" rtl="0"/>
          <a:r>
            <a:rPr lang="ar-OM" sz="4000" b="1" dirty="0" smtClean="0">
              <a:solidFill>
                <a:schemeClr val="tx1"/>
              </a:solidFill>
            </a:rPr>
            <a:t>30 عاما هي عمر تشكيل الجيل الواحد فكان ادراك جلالته لهذه الغاية تكمن في حكمته باعداد وتربية جيل على النهج القابوسي وان المهلة في ذلك الاعداد قد انتهى ببداية الالفية</a:t>
          </a:r>
        </a:p>
        <a:p>
          <a:pPr algn="ctr" rtl="0"/>
          <a:r>
            <a:rPr lang="ar-OM" sz="4000" b="1" dirty="0" smtClean="0">
              <a:solidFill>
                <a:schemeClr val="tx1"/>
              </a:solidFill>
            </a:rPr>
            <a:t> ليبدأ بعدها مشاهدة النتيجة وانتقال الاثر.</a:t>
          </a:r>
          <a:endParaRPr lang="en-US" sz="4000" b="1" dirty="0">
            <a:solidFill>
              <a:schemeClr val="tx1"/>
            </a:solidFill>
          </a:endParaRPr>
        </a:p>
      </dgm:t>
    </dgm:pt>
    <dgm:pt modelId="{08AB3C49-4DEB-49F2-AC69-684A8C6D9B2B}" type="parTrans" cxnId="{A18059FD-15D3-4353-97F4-FF2D03D51D5E}">
      <dgm:prSet/>
      <dgm:spPr/>
      <dgm:t>
        <a:bodyPr/>
        <a:lstStyle/>
        <a:p>
          <a:endParaRPr lang="en-US"/>
        </a:p>
      </dgm:t>
    </dgm:pt>
    <dgm:pt modelId="{08C89DE9-EE6F-45FF-ACA9-F9E7BBED59F6}" type="sibTrans" cxnId="{A18059FD-15D3-4353-97F4-FF2D03D51D5E}">
      <dgm:prSet/>
      <dgm:spPr/>
      <dgm:t>
        <a:bodyPr/>
        <a:lstStyle/>
        <a:p>
          <a:endParaRPr lang="en-US"/>
        </a:p>
      </dgm:t>
    </dgm:pt>
    <dgm:pt modelId="{0BD2521F-1CA8-4286-AABE-C8D773D9772B}" type="pres">
      <dgm:prSet presAssocID="{434D8BE1-8AC7-4B33-ACDD-A5034552C3E5}" presName="outerComposite" presStyleCnt="0">
        <dgm:presLayoutVars>
          <dgm:chMax val="5"/>
          <dgm:dir/>
          <dgm:resizeHandles val="exact"/>
        </dgm:presLayoutVars>
      </dgm:prSet>
      <dgm:spPr/>
      <dgm:t>
        <a:bodyPr/>
        <a:lstStyle/>
        <a:p>
          <a:endParaRPr lang="en-US"/>
        </a:p>
      </dgm:t>
    </dgm:pt>
    <dgm:pt modelId="{2DE5943B-2911-49DE-9504-29A55357EA4F}" type="pres">
      <dgm:prSet presAssocID="{434D8BE1-8AC7-4B33-ACDD-A5034552C3E5}" presName="dummyMaxCanvas" presStyleCnt="0">
        <dgm:presLayoutVars/>
      </dgm:prSet>
      <dgm:spPr/>
    </dgm:pt>
    <dgm:pt modelId="{1BE3C0AC-C2C4-4E72-B3CF-96F08B037069}" type="pres">
      <dgm:prSet presAssocID="{434D8BE1-8AC7-4B33-ACDD-A5034552C3E5}" presName="FourNodes_1" presStyleLbl="node1" presStyleIdx="0" presStyleCnt="4">
        <dgm:presLayoutVars>
          <dgm:bulletEnabled val="1"/>
        </dgm:presLayoutVars>
      </dgm:prSet>
      <dgm:spPr/>
      <dgm:t>
        <a:bodyPr/>
        <a:lstStyle/>
        <a:p>
          <a:endParaRPr lang="en-US"/>
        </a:p>
      </dgm:t>
    </dgm:pt>
    <dgm:pt modelId="{04561C0E-B2EE-4383-A454-4AE7171AE55A}" type="pres">
      <dgm:prSet presAssocID="{434D8BE1-8AC7-4B33-ACDD-A5034552C3E5}" presName="FourNodes_2" presStyleLbl="node1" presStyleIdx="1" presStyleCnt="4">
        <dgm:presLayoutVars>
          <dgm:bulletEnabled val="1"/>
        </dgm:presLayoutVars>
      </dgm:prSet>
      <dgm:spPr/>
      <dgm:t>
        <a:bodyPr/>
        <a:lstStyle/>
        <a:p>
          <a:endParaRPr lang="en-US"/>
        </a:p>
      </dgm:t>
    </dgm:pt>
    <dgm:pt modelId="{55FED625-3260-481A-B892-DF66AD7437DE}" type="pres">
      <dgm:prSet presAssocID="{434D8BE1-8AC7-4B33-ACDD-A5034552C3E5}" presName="FourNodes_3" presStyleLbl="node1" presStyleIdx="2" presStyleCnt="4">
        <dgm:presLayoutVars>
          <dgm:bulletEnabled val="1"/>
        </dgm:presLayoutVars>
      </dgm:prSet>
      <dgm:spPr/>
      <dgm:t>
        <a:bodyPr/>
        <a:lstStyle/>
        <a:p>
          <a:endParaRPr lang="en-US"/>
        </a:p>
      </dgm:t>
    </dgm:pt>
    <dgm:pt modelId="{BD185170-640D-4768-B39B-1D9D4D5C86B0}" type="pres">
      <dgm:prSet presAssocID="{434D8BE1-8AC7-4B33-ACDD-A5034552C3E5}" presName="FourNodes_4" presStyleLbl="node1" presStyleIdx="3" presStyleCnt="4">
        <dgm:presLayoutVars>
          <dgm:bulletEnabled val="1"/>
        </dgm:presLayoutVars>
      </dgm:prSet>
      <dgm:spPr/>
      <dgm:t>
        <a:bodyPr/>
        <a:lstStyle/>
        <a:p>
          <a:endParaRPr lang="en-US"/>
        </a:p>
      </dgm:t>
    </dgm:pt>
    <dgm:pt modelId="{5130E336-6CE9-42EE-8F2E-231A2507E9E6}" type="pres">
      <dgm:prSet presAssocID="{434D8BE1-8AC7-4B33-ACDD-A5034552C3E5}" presName="FourConn_1-2" presStyleLbl="fgAccFollowNode1" presStyleIdx="0" presStyleCnt="3">
        <dgm:presLayoutVars>
          <dgm:bulletEnabled val="1"/>
        </dgm:presLayoutVars>
      </dgm:prSet>
      <dgm:spPr/>
      <dgm:t>
        <a:bodyPr/>
        <a:lstStyle/>
        <a:p>
          <a:endParaRPr lang="en-US"/>
        </a:p>
      </dgm:t>
    </dgm:pt>
    <dgm:pt modelId="{74A551E9-A9BC-4197-96F4-6F6D98409714}" type="pres">
      <dgm:prSet presAssocID="{434D8BE1-8AC7-4B33-ACDD-A5034552C3E5}" presName="FourConn_2-3" presStyleLbl="fgAccFollowNode1" presStyleIdx="1" presStyleCnt="3">
        <dgm:presLayoutVars>
          <dgm:bulletEnabled val="1"/>
        </dgm:presLayoutVars>
      </dgm:prSet>
      <dgm:spPr/>
      <dgm:t>
        <a:bodyPr/>
        <a:lstStyle/>
        <a:p>
          <a:endParaRPr lang="en-US"/>
        </a:p>
      </dgm:t>
    </dgm:pt>
    <dgm:pt modelId="{16113417-DB2F-4A01-9B20-747BDC81BD2D}" type="pres">
      <dgm:prSet presAssocID="{434D8BE1-8AC7-4B33-ACDD-A5034552C3E5}" presName="FourConn_3-4" presStyleLbl="fgAccFollowNode1" presStyleIdx="2" presStyleCnt="3">
        <dgm:presLayoutVars>
          <dgm:bulletEnabled val="1"/>
        </dgm:presLayoutVars>
      </dgm:prSet>
      <dgm:spPr/>
      <dgm:t>
        <a:bodyPr/>
        <a:lstStyle/>
        <a:p>
          <a:endParaRPr lang="en-US"/>
        </a:p>
      </dgm:t>
    </dgm:pt>
    <dgm:pt modelId="{555B3156-AE8E-43CF-B550-EB41DAE32645}" type="pres">
      <dgm:prSet presAssocID="{434D8BE1-8AC7-4B33-ACDD-A5034552C3E5}" presName="FourNodes_1_text" presStyleLbl="node1" presStyleIdx="3" presStyleCnt="4">
        <dgm:presLayoutVars>
          <dgm:bulletEnabled val="1"/>
        </dgm:presLayoutVars>
      </dgm:prSet>
      <dgm:spPr/>
      <dgm:t>
        <a:bodyPr/>
        <a:lstStyle/>
        <a:p>
          <a:endParaRPr lang="en-US"/>
        </a:p>
      </dgm:t>
    </dgm:pt>
    <dgm:pt modelId="{A1055FEA-732A-4E20-92C8-F540AE39A289}" type="pres">
      <dgm:prSet presAssocID="{434D8BE1-8AC7-4B33-ACDD-A5034552C3E5}" presName="FourNodes_2_text" presStyleLbl="node1" presStyleIdx="3" presStyleCnt="4">
        <dgm:presLayoutVars>
          <dgm:bulletEnabled val="1"/>
        </dgm:presLayoutVars>
      </dgm:prSet>
      <dgm:spPr/>
      <dgm:t>
        <a:bodyPr/>
        <a:lstStyle/>
        <a:p>
          <a:endParaRPr lang="en-US"/>
        </a:p>
      </dgm:t>
    </dgm:pt>
    <dgm:pt modelId="{3BF349E8-602E-4F1E-8DF1-99F7831B934C}" type="pres">
      <dgm:prSet presAssocID="{434D8BE1-8AC7-4B33-ACDD-A5034552C3E5}" presName="FourNodes_3_text" presStyleLbl="node1" presStyleIdx="3" presStyleCnt="4">
        <dgm:presLayoutVars>
          <dgm:bulletEnabled val="1"/>
        </dgm:presLayoutVars>
      </dgm:prSet>
      <dgm:spPr/>
      <dgm:t>
        <a:bodyPr/>
        <a:lstStyle/>
        <a:p>
          <a:endParaRPr lang="en-US"/>
        </a:p>
      </dgm:t>
    </dgm:pt>
    <dgm:pt modelId="{F5D4E64E-9B04-4AA7-907C-F9639B7B9C5E}" type="pres">
      <dgm:prSet presAssocID="{434D8BE1-8AC7-4B33-ACDD-A5034552C3E5}" presName="FourNodes_4_text" presStyleLbl="node1" presStyleIdx="3" presStyleCnt="4">
        <dgm:presLayoutVars>
          <dgm:bulletEnabled val="1"/>
        </dgm:presLayoutVars>
      </dgm:prSet>
      <dgm:spPr/>
      <dgm:t>
        <a:bodyPr/>
        <a:lstStyle/>
        <a:p>
          <a:endParaRPr lang="en-US"/>
        </a:p>
      </dgm:t>
    </dgm:pt>
  </dgm:ptLst>
  <dgm:cxnLst>
    <dgm:cxn modelId="{D200FAF6-80E2-4B02-8AA8-81955F57909E}" type="presOf" srcId="{A23E017E-55E3-4231-BE23-55FD68673D4A}" destId="{1BE3C0AC-C2C4-4E72-B3CF-96F08B037069}" srcOrd="0" destOrd="0" presId="urn:microsoft.com/office/officeart/2005/8/layout/vProcess5"/>
    <dgm:cxn modelId="{1F2B1604-7ADB-483E-95EF-3183D667EB90}" type="presOf" srcId="{DC91E5B2-FF6F-4AD5-83B3-30AD28862EA6}" destId="{55FED625-3260-481A-B892-DF66AD7437DE}" srcOrd="0" destOrd="0" presId="urn:microsoft.com/office/officeart/2005/8/layout/vProcess5"/>
    <dgm:cxn modelId="{EFE59C78-D378-4417-9054-B6B015B3ADDE}" srcId="{434D8BE1-8AC7-4B33-ACDD-A5034552C3E5}" destId="{A08D8A0A-6265-48F9-8B59-25076C5CA9EE}" srcOrd="1" destOrd="0" parTransId="{FF46B7B0-1AC5-403F-874E-FD78949CBC85}" sibTransId="{08FC1D58-8FEA-4CAD-BF1B-D4AB0D04FB8F}"/>
    <dgm:cxn modelId="{FDB0AEE1-8579-481E-8021-5AB29B19925F}" srcId="{434D8BE1-8AC7-4B33-ACDD-A5034552C3E5}" destId="{A23E017E-55E3-4231-BE23-55FD68673D4A}" srcOrd="0" destOrd="0" parTransId="{638A4D54-BED1-4728-BCF3-9298B0E200F0}" sibTransId="{DCABACAC-6FE0-4EDE-B7C1-481DC1ADAD5F}"/>
    <dgm:cxn modelId="{94DB4D0D-2EEB-4568-9A80-2D01A331610B}" type="presOf" srcId="{08FC1D58-8FEA-4CAD-BF1B-D4AB0D04FB8F}" destId="{74A551E9-A9BC-4197-96F4-6F6D98409714}" srcOrd="0" destOrd="0" presId="urn:microsoft.com/office/officeart/2005/8/layout/vProcess5"/>
    <dgm:cxn modelId="{1F23F972-26C3-40B4-98D9-F9C45441604B}" type="presOf" srcId="{A23E017E-55E3-4231-BE23-55FD68673D4A}" destId="{555B3156-AE8E-43CF-B550-EB41DAE32645}" srcOrd="1" destOrd="0" presId="urn:microsoft.com/office/officeart/2005/8/layout/vProcess5"/>
    <dgm:cxn modelId="{28FC52C0-AF4A-4191-923B-F9AE1E2CEE2E}" type="presOf" srcId="{A08D8A0A-6265-48F9-8B59-25076C5CA9EE}" destId="{04561C0E-B2EE-4383-A454-4AE7171AE55A}" srcOrd="0" destOrd="0" presId="urn:microsoft.com/office/officeart/2005/8/layout/vProcess5"/>
    <dgm:cxn modelId="{586895B9-3702-4736-B29F-6BEAB7B8A499}" type="presOf" srcId="{DC91E5B2-FF6F-4AD5-83B3-30AD28862EA6}" destId="{3BF349E8-602E-4F1E-8DF1-99F7831B934C}" srcOrd="1" destOrd="0" presId="urn:microsoft.com/office/officeart/2005/8/layout/vProcess5"/>
    <dgm:cxn modelId="{A18059FD-15D3-4353-97F4-FF2D03D51D5E}" srcId="{434D8BE1-8AC7-4B33-ACDD-A5034552C3E5}" destId="{A7F77022-5197-4C4A-B6C0-0F7AE027A45B}" srcOrd="3" destOrd="0" parTransId="{08AB3C49-4DEB-49F2-AC69-684A8C6D9B2B}" sibTransId="{08C89DE9-EE6F-45FF-ACA9-F9E7BBED59F6}"/>
    <dgm:cxn modelId="{2E6A0093-5FD9-4066-83AF-EF9932D643A6}" type="presOf" srcId="{DCABACAC-6FE0-4EDE-B7C1-481DC1ADAD5F}" destId="{5130E336-6CE9-42EE-8F2E-231A2507E9E6}" srcOrd="0" destOrd="0" presId="urn:microsoft.com/office/officeart/2005/8/layout/vProcess5"/>
    <dgm:cxn modelId="{2A426733-62C2-44B8-A1B2-38C08129A5D8}" srcId="{434D8BE1-8AC7-4B33-ACDD-A5034552C3E5}" destId="{DC91E5B2-FF6F-4AD5-83B3-30AD28862EA6}" srcOrd="2" destOrd="0" parTransId="{D4C35E1B-13D2-4986-86BD-696E6993FD41}" sibTransId="{B6AA0BC5-4FA1-48E8-8A62-C97594BC4979}"/>
    <dgm:cxn modelId="{22F60237-F4A4-428A-ACF0-10BD9301DBFD}" type="presOf" srcId="{A7F77022-5197-4C4A-B6C0-0F7AE027A45B}" destId="{BD185170-640D-4768-B39B-1D9D4D5C86B0}" srcOrd="0" destOrd="0" presId="urn:microsoft.com/office/officeart/2005/8/layout/vProcess5"/>
    <dgm:cxn modelId="{B4C17C58-B237-4F22-8C19-EB8C6F943899}" type="presOf" srcId="{B6AA0BC5-4FA1-48E8-8A62-C97594BC4979}" destId="{16113417-DB2F-4A01-9B20-747BDC81BD2D}" srcOrd="0" destOrd="0" presId="urn:microsoft.com/office/officeart/2005/8/layout/vProcess5"/>
    <dgm:cxn modelId="{1ECA3808-32F5-433F-B375-E3B3A5176769}" type="presOf" srcId="{434D8BE1-8AC7-4B33-ACDD-A5034552C3E5}" destId="{0BD2521F-1CA8-4286-AABE-C8D773D9772B}" srcOrd="0" destOrd="0" presId="urn:microsoft.com/office/officeart/2005/8/layout/vProcess5"/>
    <dgm:cxn modelId="{5AA29468-503D-4598-8946-72769A1CE3BB}" type="presOf" srcId="{A08D8A0A-6265-48F9-8B59-25076C5CA9EE}" destId="{A1055FEA-732A-4E20-92C8-F540AE39A289}" srcOrd="1" destOrd="0" presId="urn:microsoft.com/office/officeart/2005/8/layout/vProcess5"/>
    <dgm:cxn modelId="{A12A239B-7205-4665-AFC9-E20ADEA6E87E}" type="presOf" srcId="{A7F77022-5197-4C4A-B6C0-0F7AE027A45B}" destId="{F5D4E64E-9B04-4AA7-907C-F9639B7B9C5E}" srcOrd="1" destOrd="0" presId="urn:microsoft.com/office/officeart/2005/8/layout/vProcess5"/>
    <dgm:cxn modelId="{B0DF173F-950E-4F07-84B0-0F797B4EF53C}" type="presParOf" srcId="{0BD2521F-1CA8-4286-AABE-C8D773D9772B}" destId="{2DE5943B-2911-49DE-9504-29A55357EA4F}" srcOrd="0" destOrd="0" presId="urn:microsoft.com/office/officeart/2005/8/layout/vProcess5"/>
    <dgm:cxn modelId="{D206806A-13C2-4D63-8FD4-52F90282B75A}" type="presParOf" srcId="{0BD2521F-1CA8-4286-AABE-C8D773D9772B}" destId="{1BE3C0AC-C2C4-4E72-B3CF-96F08B037069}" srcOrd="1" destOrd="0" presId="urn:microsoft.com/office/officeart/2005/8/layout/vProcess5"/>
    <dgm:cxn modelId="{AACDEA34-F616-4486-8695-A750C0A75A2E}" type="presParOf" srcId="{0BD2521F-1CA8-4286-AABE-C8D773D9772B}" destId="{04561C0E-B2EE-4383-A454-4AE7171AE55A}" srcOrd="2" destOrd="0" presId="urn:microsoft.com/office/officeart/2005/8/layout/vProcess5"/>
    <dgm:cxn modelId="{17EE6D98-C617-4099-A239-CCE3BB126ACD}" type="presParOf" srcId="{0BD2521F-1CA8-4286-AABE-C8D773D9772B}" destId="{55FED625-3260-481A-B892-DF66AD7437DE}" srcOrd="3" destOrd="0" presId="urn:microsoft.com/office/officeart/2005/8/layout/vProcess5"/>
    <dgm:cxn modelId="{8C558C8E-BEA2-41D3-8A3F-A8B96D79A140}" type="presParOf" srcId="{0BD2521F-1CA8-4286-AABE-C8D773D9772B}" destId="{BD185170-640D-4768-B39B-1D9D4D5C86B0}" srcOrd="4" destOrd="0" presId="urn:microsoft.com/office/officeart/2005/8/layout/vProcess5"/>
    <dgm:cxn modelId="{D3DEDEAE-DF8B-488E-B02E-58D7B6F5DB66}" type="presParOf" srcId="{0BD2521F-1CA8-4286-AABE-C8D773D9772B}" destId="{5130E336-6CE9-42EE-8F2E-231A2507E9E6}" srcOrd="5" destOrd="0" presId="urn:microsoft.com/office/officeart/2005/8/layout/vProcess5"/>
    <dgm:cxn modelId="{F2008B1E-8A9A-4B43-B6B0-D6D520C2766F}" type="presParOf" srcId="{0BD2521F-1CA8-4286-AABE-C8D773D9772B}" destId="{74A551E9-A9BC-4197-96F4-6F6D98409714}" srcOrd="6" destOrd="0" presId="urn:microsoft.com/office/officeart/2005/8/layout/vProcess5"/>
    <dgm:cxn modelId="{BDD1EF67-5172-478C-84CD-C39DD11B8E43}" type="presParOf" srcId="{0BD2521F-1CA8-4286-AABE-C8D773D9772B}" destId="{16113417-DB2F-4A01-9B20-747BDC81BD2D}" srcOrd="7" destOrd="0" presId="urn:microsoft.com/office/officeart/2005/8/layout/vProcess5"/>
    <dgm:cxn modelId="{EA96B39D-1951-413C-A747-468405CFCDD5}" type="presParOf" srcId="{0BD2521F-1CA8-4286-AABE-C8D773D9772B}" destId="{555B3156-AE8E-43CF-B550-EB41DAE32645}" srcOrd="8" destOrd="0" presId="urn:microsoft.com/office/officeart/2005/8/layout/vProcess5"/>
    <dgm:cxn modelId="{B47D02CC-0116-41D6-88F3-701F6AF8C0AE}" type="presParOf" srcId="{0BD2521F-1CA8-4286-AABE-C8D773D9772B}" destId="{A1055FEA-732A-4E20-92C8-F540AE39A289}" srcOrd="9" destOrd="0" presId="urn:microsoft.com/office/officeart/2005/8/layout/vProcess5"/>
    <dgm:cxn modelId="{189F45D4-F80B-438D-85AE-6720C615E4BE}" type="presParOf" srcId="{0BD2521F-1CA8-4286-AABE-C8D773D9772B}" destId="{3BF349E8-602E-4F1E-8DF1-99F7831B934C}" srcOrd="10" destOrd="0" presId="urn:microsoft.com/office/officeart/2005/8/layout/vProcess5"/>
    <dgm:cxn modelId="{9ACBE665-530D-4A63-A765-37CF31EE8AB6}" type="presParOf" srcId="{0BD2521F-1CA8-4286-AABE-C8D773D9772B}" destId="{F5D4E64E-9B04-4AA7-907C-F9639B7B9C5E}"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BA361A2-ACF2-4E84-BB8D-845F1B9D13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9240FD-702A-4571-AEA4-576BDF065F78}">
      <dgm:prSet custT="1"/>
      <dgm:spPr>
        <a:solidFill>
          <a:schemeClr val="bg1">
            <a:lumMod val="50000"/>
          </a:schemeClr>
        </a:solidFill>
      </dgm:spPr>
      <dgm:t>
        <a:bodyPr/>
        <a:lstStyle/>
        <a:p>
          <a:pPr algn="ctr" rtl="0"/>
          <a:r>
            <a:rPr lang="ar-OM" sz="4800" b="1" dirty="0" smtClean="0"/>
            <a:t>تمثل الفكر التربوي لجلالة السلطان قابوس طيب الله ثراه في منظومة القيم والخبرات التي أراد أن يغرسها في المجتمع بأفراده منذ اليوم الاول لتوليه الحكم والتي تنسجم مع فلسفة التعليم في السلطنة ومع الدين الاسلامي والقيم الانسانية العليا والحضارة العمانية بعاداتها وارثها وحضارتها وخصوصيتها</a:t>
          </a:r>
          <a:endParaRPr lang="en-US" sz="4800" b="1" dirty="0"/>
        </a:p>
      </dgm:t>
    </dgm:pt>
    <dgm:pt modelId="{B2062241-A591-498D-A57E-F8D120927E62}" type="parTrans" cxnId="{C29CB287-E05F-4971-8F09-ABD3CEECF979}">
      <dgm:prSet/>
      <dgm:spPr/>
      <dgm:t>
        <a:bodyPr/>
        <a:lstStyle/>
        <a:p>
          <a:endParaRPr lang="en-US"/>
        </a:p>
      </dgm:t>
    </dgm:pt>
    <dgm:pt modelId="{5B6C3BE9-46E4-4F4F-855C-0B456ED6DA4E}" type="sibTrans" cxnId="{C29CB287-E05F-4971-8F09-ABD3CEECF979}">
      <dgm:prSet/>
      <dgm:spPr/>
      <dgm:t>
        <a:bodyPr/>
        <a:lstStyle/>
        <a:p>
          <a:endParaRPr lang="en-US"/>
        </a:p>
      </dgm:t>
    </dgm:pt>
    <dgm:pt modelId="{78968076-E068-4CBC-8084-D0F3E472321D}">
      <dgm:prSet custT="1"/>
      <dgm:spPr>
        <a:solidFill>
          <a:schemeClr val="bg1">
            <a:lumMod val="75000"/>
          </a:schemeClr>
        </a:solidFill>
      </dgm:spPr>
      <dgm:t>
        <a:bodyPr/>
        <a:lstStyle/>
        <a:p>
          <a:pPr algn="ctr" rtl="0"/>
          <a:r>
            <a:rPr lang="ar-OM" sz="6000" b="1" u="sng" dirty="0" smtClean="0">
              <a:solidFill>
                <a:schemeClr val="tx1"/>
              </a:solidFill>
            </a:rPr>
            <a:t>وهذا مقطع مرئي يختصر الفكر التربوي لجلاته. </a:t>
          </a:r>
          <a:endParaRPr lang="en-US" sz="6000" b="1" dirty="0">
            <a:solidFill>
              <a:schemeClr val="tx1"/>
            </a:solidFill>
          </a:endParaRPr>
        </a:p>
      </dgm:t>
    </dgm:pt>
    <dgm:pt modelId="{FB6F365B-8842-497F-BBE3-7512F5ED800A}" type="parTrans" cxnId="{92FE2EF0-D624-462B-8BE6-54AA53821604}">
      <dgm:prSet/>
      <dgm:spPr/>
      <dgm:t>
        <a:bodyPr/>
        <a:lstStyle/>
        <a:p>
          <a:endParaRPr lang="en-US"/>
        </a:p>
      </dgm:t>
    </dgm:pt>
    <dgm:pt modelId="{0A3CF8E6-3971-4B35-A016-DA84D07EB88A}" type="sibTrans" cxnId="{92FE2EF0-D624-462B-8BE6-54AA53821604}">
      <dgm:prSet/>
      <dgm:spPr/>
      <dgm:t>
        <a:bodyPr/>
        <a:lstStyle/>
        <a:p>
          <a:endParaRPr lang="en-US"/>
        </a:p>
      </dgm:t>
    </dgm:pt>
    <dgm:pt modelId="{94DFDE19-0A15-474C-AEAD-284337614F28}" type="pres">
      <dgm:prSet presAssocID="{4BA361A2-ACF2-4E84-BB8D-845F1B9D13B0}" presName="linear" presStyleCnt="0">
        <dgm:presLayoutVars>
          <dgm:animLvl val="lvl"/>
          <dgm:resizeHandles val="exact"/>
        </dgm:presLayoutVars>
      </dgm:prSet>
      <dgm:spPr/>
      <dgm:t>
        <a:bodyPr/>
        <a:lstStyle/>
        <a:p>
          <a:endParaRPr lang="en-US"/>
        </a:p>
      </dgm:t>
    </dgm:pt>
    <dgm:pt modelId="{0D8D9F39-AA7C-4CD2-AE93-CCC4053266DF}" type="pres">
      <dgm:prSet presAssocID="{9E9240FD-702A-4571-AEA4-576BDF065F78}" presName="parentText" presStyleLbl="node1" presStyleIdx="0" presStyleCnt="2">
        <dgm:presLayoutVars>
          <dgm:chMax val="0"/>
          <dgm:bulletEnabled val="1"/>
        </dgm:presLayoutVars>
      </dgm:prSet>
      <dgm:spPr/>
      <dgm:t>
        <a:bodyPr/>
        <a:lstStyle/>
        <a:p>
          <a:endParaRPr lang="en-US"/>
        </a:p>
      </dgm:t>
    </dgm:pt>
    <dgm:pt modelId="{EAFD2DE3-D6F5-4A39-9BA9-A25DEC8A9CEB}" type="pres">
      <dgm:prSet presAssocID="{5B6C3BE9-46E4-4F4F-855C-0B456ED6DA4E}" presName="spacer" presStyleCnt="0"/>
      <dgm:spPr/>
    </dgm:pt>
    <dgm:pt modelId="{FB9B49F8-7C90-4F83-B291-3D2A5BC7A076}" type="pres">
      <dgm:prSet presAssocID="{78968076-E068-4CBC-8084-D0F3E472321D}" presName="parentText" presStyleLbl="node1" presStyleIdx="1" presStyleCnt="2">
        <dgm:presLayoutVars>
          <dgm:chMax val="0"/>
          <dgm:bulletEnabled val="1"/>
        </dgm:presLayoutVars>
      </dgm:prSet>
      <dgm:spPr/>
      <dgm:t>
        <a:bodyPr/>
        <a:lstStyle/>
        <a:p>
          <a:endParaRPr lang="en-US"/>
        </a:p>
      </dgm:t>
    </dgm:pt>
  </dgm:ptLst>
  <dgm:cxnLst>
    <dgm:cxn modelId="{92FE2EF0-D624-462B-8BE6-54AA53821604}" srcId="{4BA361A2-ACF2-4E84-BB8D-845F1B9D13B0}" destId="{78968076-E068-4CBC-8084-D0F3E472321D}" srcOrd="1" destOrd="0" parTransId="{FB6F365B-8842-497F-BBE3-7512F5ED800A}" sibTransId="{0A3CF8E6-3971-4B35-A016-DA84D07EB88A}"/>
    <dgm:cxn modelId="{93937F6D-EBBE-4063-A8A1-A5B3F10CCFD0}" type="presOf" srcId="{4BA361A2-ACF2-4E84-BB8D-845F1B9D13B0}" destId="{94DFDE19-0A15-474C-AEAD-284337614F28}" srcOrd="0" destOrd="0" presId="urn:microsoft.com/office/officeart/2005/8/layout/vList2"/>
    <dgm:cxn modelId="{C29CB287-E05F-4971-8F09-ABD3CEECF979}" srcId="{4BA361A2-ACF2-4E84-BB8D-845F1B9D13B0}" destId="{9E9240FD-702A-4571-AEA4-576BDF065F78}" srcOrd="0" destOrd="0" parTransId="{B2062241-A591-498D-A57E-F8D120927E62}" sibTransId="{5B6C3BE9-46E4-4F4F-855C-0B456ED6DA4E}"/>
    <dgm:cxn modelId="{30A7856F-33CC-4D92-815D-7109386292AC}" type="presOf" srcId="{78968076-E068-4CBC-8084-D0F3E472321D}" destId="{FB9B49F8-7C90-4F83-B291-3D2A5BC7A076}" srcOrd="0" destOrd="0" presId="urn:microsoft.com/office/officeart/2005/8/layout/vList2"/>
    <dgm:cxn modelId="{1048AE95-3A84-44E2-8807-740828B09045}" type="presOf" srcId="{9E9240FD-702A-4571-AEA4-576BDF065F78}" destId="{0D8D9F39-AA7C-4CD2-AE93-CCC4053266DF}" srcOrd="0" destOrd="0" presId="urn:microsoft.com/office/officeart/2005/8/layout/vList2"/>
    <dgm:cxn modelId="{529B221E-17D5-4C16-B7D5-79D9D6BB26B7}" type="presParOf" srcId="{94DFDE19-0A15-474C-AEAD-284337614F28}" destId="{0D8D9F39-AA7C-4CD2-AE93-CCC4053266DF}" srcOrd="0" destOrd="0" presId="urn:microsoft.com/office/officeart/2005/8/layout/vList2"/>
    <dgm:cxn modelId="{A1F6B72E-6F8D-41E8-B345-A5E240276C44}" type="presParOf" srcId="{94DFDE19-0A15-474C-AEAD-284337614F28}" destId="{EAFD2DE3-D6F5-4A39-9BA9-A25DEC8A9CEB}" srcOrd="1" destOrd="0" presId="urn:microsoft.com/office/officeart/2005/8/layout/vList2"/>
    <dgm:cxn modelId="{4232A8FE-40AC-46FF-A71D-427B1C5D44ED}" type="presParOf" srcId="{94DFDE19-0A15-474C-AEAD-284337614F28}" destId="{FB9B49F8-7C90-4F83-B291-3D2A5BC7A07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41DA919-595B-468A-AB9C-9A9563A46A60}"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F3B2C812-2895-49C7-B2E0-6C03082A3E01}">
      <dgm:prSet custT="1"/>
      <dgm:spPr>
        <a:solidFill>
          <a:schemeClr val="bg1">
            <a:lumMod val="50000"/>
          </a:schemeClr>
        </a:solidFill>
      </dgm:spPr>
      <dgm:t>
        <a:bodyPr/>
        <a:lstStyle/>
        <a:p>
          <a:pPr rtl="0"/>
          <a:r>
            <a:rPr lang="ar-OM" sz="4000" b="1" dirty="0" smtClean="0"/>
            <a:t>1- خطاب جلالته في العيد الوطني الاول </a:t>
          </a:r>
        </a:p>
        <a:p>
          <a:pPr rtl="0"/>
          <a:r>
            <a:rPr lang="ar-OM" sz="4000" b="1" dirty="0" smtClean="0">
              <a:solidFill>
                <a:srgbClr val="00B0F0"/>
              </a:solidFill>
            </a:rPr>
            <a:t>( الوحدة الوطنية)</a:t>
          </a:r>
          <a:endParaRPr lang="en-US" sz="4000" b="1" dirty="0">
            <a:solidFill>
              <a:srgbClr val="00B0F0"/>
            </a:solidFill>
          </a:endParaRPr>
        </a:p>
      </dgm:t>
    </dgm:pt>
    <dgm:pt modelId="{64F1460C-68CE-4DBA-B2BF-9DC01226F2C5}" type="parTrans" cxnId="{52BF537A-4DAA-4A13-8452-152302E72294}">
      <dgm:prSet/>
      <dgm:spPr/>
      <dgm:t>
        <a:bodyPr/>
        <a:lstStyle/>
        <a:p>
          <a:endParaRPr lang="en-US"/>
        </a:p>
      </dgm:t>
    </dgm:pt>
    <dgm:pt modelId="{F7E91D34-716B-4AEA-AF59-76359F4BA535}" type="sibTrans" cxnId="{52BF537A-4DAA-4A13-8452-152302E72294}">
      <dgm:prSet/>
      <dgm:spPr/>
      <dgm:t>
        <a:bodyPr/>
        <a:lstStyle/>
        <a:p>
          <a:endParaRPr lang="en-US"/>
        </a:p>
      </dgm:t>
    </dgm:pt>
    <dgm:pt modelId="{389D528B-F32D-4557-BE8A-5002B7E23874}">
      <dgm:prSet custT="1"/>
      <dgm:spPr>
        <a:solidFill>
          <a:schemeClr val="bg1">
            <a:lumMod val="50000"/>
          </a:schemeClr>
        </a:solidFill>
      </dgm:spPr>
      <dgm:t>
        <a:bodyPr/>
        <a:lstStyle/>
        <a:p>
          <a:pPr rtl="0"/>
          <a:r>
            <a:rPr lang="ar-OM" sz="4000" b="1" dirty="0" smtClean="0"/>
            <a:t>2- خطاب جلالته في العيد الوطني الثاني </a:t>
          </a:r>
        </a:p>
        <a:p>
          <a:pPr rtl="0"/>
          <a:r>
            <a:rPr lang="ar-OM" sz="4000" b="1" dirty="0" smtClean="0">
              <a:solidFill>
                <a:srgbClr val="00B0F0"/>
              </a:solidFill>
            </a:rPr>
            <a:t>( المشاركة والمسؤلية)</a:t>
          </a:r>
          <a:endParaRPr lang="en-US" sz="4000" b="1" dirty="0">
            <a:solidFill>
              <a:srgbClr val="00B0F0"/>
            </a:solidFill>
          </a:endParaRPr>
        </a:p>
      </dgm:t>
    </dgm:pt>
    <dgm:pt modelId="{8724C858-AC34-406C-9B16-4C1247DDC588}" type="parTrans" cxnId="{3E067C9F-F6C9-48D7-8A80-F73F660730D5}">
      <dgm:prSet/>
      <dgm:spPr/>
      <dgm:t>
        <a:bodyPr/>
        <a:lstStyle/>
        <a:p>
          <a:endParaRPr lang="en-US"/>
        </a:p>
      </dgm:t>
    </dgm:pt>
    <dgm:pt modelId="{B8BD7102-B580-453E-AF69-62039C7A6983}" type="sibTrans" cxnId="{3E067C9F-F6C9-48D7-8A80-F73F660730D5}">
      <dgm:prSet/>
      <dgm:spPr/>
      <dgm:t>
        <a:bodyPr/>
        <a:lstStyle/>
        <a:p>
          <a:endParaRPr lang="en-US"/>
        </a:p>
      </dgm:t>
    </dgm:pt>
    <dgm:pt modelId="{1B57E26A-9A7E-46FA-ACEF-B424100BD66D}">
      <dgm:prSet custT="1"/>
      <dgm:spPr>
        <a:solidFill>
          <a:schemeClr val="bg1">
            <a:lumMod val="50000"/>
          </a:schemeClr>
        </a:solidFill>
      </dgm:spPr>
      <dgm:t>
        <a:bodyPr/>
        <a:lstStyle/>
        <a:p>
          <a:pPr rtl="0"/>
          <a:r>
            <a:rPr lang="ar-OM" sz="4000" b="1" dirty="0" smtClean="0"/>
            <a:t>3- خطاب جلالته في العيد الوطني الثالث </a:t>
          </a:r>
          <a:endParaRPr lang="ar-OM" sz="4000" b="1" dirty="0" smtClean="0">
            <a:solidFill>
              <a:srgbClr val="00B0F0"/>
            </a:solidFill>
          </a:endParaRPr>
        </a:p>
        <a:p>
          <a:pPr rtl="0"/>
          <a:r>
            <a:rPr lang="ar-OM" sz="4000" b="1" dirty="0" smtClean="0">
              <a:solidFill>
                <a:srgbClr val="00B0F0"/>
              </a:solidFill>
            </a:rPr>
            <a:t>( المواطنة الصالحة )</a:t>
          </a:r>
          <a:endParaRPr lang="en-US" sz="4000" b="1" dirty="0">
            <a:solidFill>
              <a:srgbClr val="00B0F0"/>
            </a:solidFill>
          </a:endParaRPr>
        </a:p>
      </dgm:t>
    </dgm:pt>
    <dgm:pt modelId="{98F164B6-2374-4579-B6B7-5652C3A2B9A0}" type="parTrans" cxnId="{2C938FBF-F65D-4EA4-BFA0-3B8E99ED99C9}">
      <dgm:prSet/>
      <dgm:spPr/>
      <dgm:t>
        <a:bodyPr/>
        <a:lstStyle/>
        <a:p>
          <a:endParaRPr lang="en-US"/>
        </a:p>
      </dgm:t>
    </dgm:pt>
    <dgm:pt modelId="{35E9C430-447C-427A-8AE6-DAFD1329B5C6}" type="sibTrans" cxnId="{2C938FBF-F65D-4EA4-BFA0-3B8E99ED99C9}">
      <dgm:prSet/>
      <dgm:spPr/>
      <dgm:t>
        <a:bodyPr/>
        <a:lstStyle/>
        <a:p>
          <a:endParaRPr lang="en-US"/>
        </a:p>
      </dgm:t>
    </dgm:pt>
    <dgm:pt modelId="{B28A3E27-C183-4A15-8884-6E3E0D149848}">
      <dgm:prSet custT="1"/>
      <dgm:spPr>
        <a:solidFill>
          <a:schemeClr val="bg1">
            <a:lumMod val="50000"/>
          </a:schemeClr>
        </a:solidFill>
      </dgm:spPr>
      <dgm:t>
        <a:bodyPr/>
        <a:lstStyle/>
        <a:p>
          <a:pPr rtl="0"/>
          <a:r>
            <a:rPr lang="ar-OM" sz="4000" b="1" dirty="0" smtClean="0"/>
            <a:t>4- خطاب جلالته في العيد الوطني الرابع </a:t>
          </a:r>
        </a:p>
        <a:p>
          <a:pPr rtl="0"/>
          <a:r>
            <a:rPr lang="ar-OM" sz="4400" b="1" dirty="0" smtClean="0">
              <a:solidFill>
                <a:srgbClr val="00B0F0"/>
              </a:solidFill>
            </a:rPr>
            <a:t>( تقدير الذات )</a:t>
          </a:r>
          <a:endParaRPr lang="en-US" sz="4400" b="1" dirty="0">
            <a:solidFill>
              <a:srgbClr val="00B0F0"/>
            </a:solidFill>
          </a:endParaRPr>
        </a:p>
      </dgm:t>
    </dgm:pt>
    <dgm:pt modelId="{654CF031-D353-489E-99F9-45CA88F0A5F7}" type="parTrans" cxnId="{1C8DA355-5013-416C-930F-DD0169DBE909}">
      <dgm:prSet/>
      <dgm:spPr/>
      <dgm:t>
        <a:bodyPr/>
        <a:lstStyle/>
        <a:p>
          <a:endParaRPr lang="en-US"/>
        </a:p>
      </dgm:t>
    </dgm:pt>
    <dgm:pt modelId="{F2376C5C-E3A7-4FCC-8724-E92FBA1A6413}" type="sibTrans" cxnId="{1C8DA355-5013-416C-930F-DD0169DBE909}">
      <dgm:prSet/>
      <dgm:spPr/>
      <dgm:t>
        <a:bodyPr/>
        <a:lstStyle/>
        <a:p>
          <a:endParaRPr lang="en-US"/>
        </a:p>
      </dgm:t>
    </dgm:pt>
    <dgm:pt modelId="{41E2CA57-5625-4F09-AF0B-F50B441D2828}">
      <dgm:prSet custT="1"/>
      <dgm:spPr>
        <a:solidFill>
          <a:schemeClr val="bg1">
            <a:lumMod val="50000"/>
          </a:schemeClr>
        </a:solidFill>
      </dgm:spPr>
      <dgm:t>
        <a:bodyPr/>
        <a:lstStyle/>
        <a:p>
          <a:pPr rtl="0"/>
          <a:r>
            <a:rPr lang="ar-OM" sz="4000" b="1" dirty="0" smtClean="0"/>
            <a:t>5- خطاب جلالته في العيد الوطني الخامس</a:t>
          </a:r>
        </a:p>
        <a:p>
          <a:pPr rtl="0"/>
          <a:r>
            <a:rPr lang="ar-OM" sz="4400" b="1" dirty="0" smtClean="0">
              <a:solidFill>
                <a:srgbClr val="00B0F0"/>
              </a:solidFill>
            </a:rPr>
            <a:t> ( المبادئ </a:t>
          </a:r>
          <a:r>
            <a:rPr lang="ar-OM" sz="4000" b="1" dirty="0" smtClean="0">
              <a:solidFill>
                <a:srgbClr val="00B0F0"/>
              </a:solidFill>
            </a:rPr>
            <a:t>)</a:t>
          </a:r>
          <a:endParaRPr lang="en-US" sz="4000" b="1" dirty="0">
            <a:solidFill>
              <a:srgbClr val="00B0F0"/>
            </a:solidFill>
          </a:endParaRPr>
        </a:p>
      </dgm:t>
    </dgm:pt>
    <dgm:pt modelId="{1469061D-86A6-4B54-B19D-1EC92AF8C58D}" type="parTrans" cxnId="{F92C9A1A-AC48-4DBB-A755-7A010EAAAD1B}">
      <dgm:prSet/>
      <dgm:spPr/>
      <dgm:t>
        <a:bodyPr/>
        <a:lstStyle/>
        <a:p>
          <a:endParaRPr lang="en-US"/>
        </a:p>
      </dgm:t>
    </dgm:pt>
    <dgm:pt modelId="{A3CC14C3-99CE-41A8-9585-858837526EDF}" type="sibTrans" cxnId="{F92C9A1A-AC48-4DBB-A755-7A010EAAAD1B}">
      <dgm:prSet/>
      <dgm:spPr/>
      <dgm:t>
        <a:bodyPr/>
        <a:lstStyle/>
        <a:p>
          <a:endParaRPr lang="en-US"/>
        </a:p>
      </dgm:t>
    </dgm:pt>
    <dgm:pt modelId="{3C335F82-00EF-460C-8AFD-F3BE6F5A1412}">
      <dgm:prSet custT="1"/>
      <dgm:spPr>
        <a:solidFill>
          <a:schemeClr val="bg1">
            <a:lumMod val="50000"/>
          </a:schemeClr>
        </a:solidFill>
      </dgm:spPr>
      <dgm:t>
        <a:bodyPr/>
        <a:lstStyle/>
        <a:p>
          <a:pPr rtl="0"/>
          <a:r>
            <a:rPr lang="ar-OM" sz="4000" b="1" dirty="0" smtClean="0"/>
            <a:t>6- خطاب جلالته في العيد الوطني السادس </a:t>
          </a:r>
        </a:p>
        <a:p>
          <a:pPr rtl="0"/>
          <a:r>
            <a:rPr lang="ar-OM" sz="4000" b="1" dirty="0" smtClean="0">
              <a:solidFill>
                <a:srgbClr val="00B0F0"/>
              </a:solidFill>
            </a:rPr>
            <a:t>( الوعي بالمسؤلية الوطنية )</a:t>
          </a:r>
          <a:endParaRPr lang="en-US" sz="4000" b="1" dirty="0">
            <a:solidFill>
              <a:srgbClr val="00B0F0"/>
            </a:solidFill>
          </a:endParaRPr>
        </a:p>
      </dgm:t>
    </dgm:pt>
    <dgm:pt modelId="{F7720483-B135-47B8-9128-712C6A306063}" type="parTrans" cxnId="{A7DD0C17-1813-4F2E-ADF0-864A00FC076B}">
      <dgm:prSet/>
      <dgm:spPr/>
      <dgm:t>
        <a:bodyPr/>
        <a:lstStyle/>
        <a:p>
          <a:endParaRPr lang="en-US"/>
        </a:p>
      </dgm:t>
    </dgm:pt>
    <dgm:pt modelId="{8059DC31-FE6C-409C-A907-34F06D78DAEF}" type="sibTrans" cxnId="{A7DD0C17-1813-4F2E-ADF0-864A00FC076B}">
      <dgm:prSet/>
      <dgm:spPr/>
      <dgm:t>
        <a:bodyPr/>
        <a:lstStyle/>
        <a:p>
          <a:endParaRPr lang="en-US"/>
        </a:p>
      </dgm:t>
    </dgm:pt>
    <dgm:pt modelId="{3C2A16A4-E785-40AE-A8D4-28DC3F8D1CF9}">
      <dgm:prSet custT="1"/>
      <dgm:spPr>
        <a:solidFill>
          <a:schemeClr val="bg1">
            <a:lumMod val="50000"/>
          </a:schemeClr>
        </a:solidFill>
      </dgm:spPr>
      <dgm:t>
        <a:bodyPr/>
        <a:lstStyle/>
        <a:p>
          <a:pPr rtl="0"/>
          <a:r>
            <a:rPr lang="ar-OM" sz="4000" b="1" dirty="0" smtClean="0"/>
            <a:t>7-  خطاب جلالته في العيد الوطني السابع</a:t>
          </a:r>
        </a:p>
        <a:p>
          <a:pPr rtl="0"/>
          <a:r>
            <a:rPr lang="ar-OM" sz="4000" b="1" dirty="0" smtClean="0"/>
            <a:t> </a:t>
          </a:r>
          <a:r>
            <a:rPr lang="ar-OM" sz="4000" b="1" dirty="0" smtClean="0">
              <a:solidFill>
                <a:srgbClr val="00B0F0"/>
              </a:solidFill>
            </a:rPr>
            <a:t>(الرؤية والرسالة)</a:t>
          </a:r>
          <a:endParaRPr lang="en-US" sz="4000" b="1" dirty="0">
            <a:solidFill>
              <a:srgbClr val="00B0F0"/>
            </a:solidFill>
          </a:endParaRPr>
        </a:p>
      </dgm:t>
    </dgm:pt>
    <dgm:pt modelId="{0D5EA31A-9890-4A09-AD4C-D0B37872AA10}" type="parTrans" cxnId="{8639B168-4EBC-4A1B-8561-4CB7DFD75EE9}">
      <dgm:prSet/>
      <dgm:spPr/>
      <dgm:t>
        <a:bodyPr/>
        <a:lstStyle/>
        <a:p>
          <a:endParaRPr lang="en-US"/>
        </a:p>
      </dgm:t>
    </dgm:pt>
    <dgm:pt modelId="{9590C5E1-1C8D-4F85-8631-11476D73A5B5}" type="sibTrans" cxnId="{8639B168-4EBC-4A1B-8561-4CB7DFD75EE9}">
      <dgm:prSet/>
      <dgm:spPr/>
      <dgm:t>
        <a:bodyPr/>
        <a:lstStyle/>
        <a:p>
          <a:endParaRPr lang="en-US"/>
        </a:p>
      </dgm:t>
    </dgm:pt>
    <dgm:pt modelId="{DAFAE611-39D3-49CC-8C0B-A60413D89F1E}">
      <dgm:prSet custT="1"/>
      <dgm:spPr>
        <a:solidFill>
          <a:schemeClr val="bg1">
            <a:lumMod val="50000"/>
          </a:schemeClr>
        </a:solidFill>
      </dgm:spPr>
      <dgm:t>
        <a:bodyPr/>
        <a:lstStyle/>
        <a:p>
          <a:pPr rtl="0"/>
          <a:r>
            <a:rPr lang="ar-OM" sz="4000" b="1" dirty="0" smtClean="0"/>
            <a:t>8- خطاب جلالته في العيد الوطني الثامن </a:t>
          </a:r>
        </a:p>
        <a:p>
          <a:pPr rtl="0"/>
          <a:r>
            <a:rPr lang="ar-OM" sz="4000" b="1" dirty="0" smtClean="0">
              <a:solidFill>
                <a:srgbClr val="00B0F0"/>
              </a:solidFill>
            </a:rPr>
            <a:t>( الانتماء العربي )</a:t>
          </a:r>
          <a:endParaRPr lang="en-US" sz="4000" b="1" dirty="0">
            <a:solidFill>
              <a:srgbClr val="00B0F0"/>
            </a:solidFill>
          </a:endParaRPr>
        </a:p>
      </dgm:t>
    </dgm:pt>
    <dgm:pt modelId="{34E493FA-06FE-41D9-B7D5-11E4E5158654}" type="parTrans" cxnId="{8A5ABA85-CFAE-4046-96DB-F7F2C7EBBFED}">
      <dgm:prSet/>
      <dgm:spPr/>
      <dgm:t>
        <a:bodyPr/>
        <a:lstStyle/>
        <a:p>
          <a:endParaRPr lang="en-US"/>
        </a:p>
      </dgm:t>
    </dgm:pt>
    <dgm:pt modelId="{274B952E-1297-4FEB-AE4D-9538B743F3A8}" type="sibTrans" cxnId="{8A5ABA85-CFAE-4046-96DB-F7F2C7EBBFED}">
      <dgm:prSet/>
      <dgm:spPr/>
      <dgm:t>
        <a:bodyPr/>
        <a:lstStyle/>
        <a:p>
          <a:endParaRPr lang="en-US"/>
        </a:p>
      </dgm:t>
    </dgm:pt>
    <dgm:pt modelId="{55A60879-2AA1-4A5C-9CA5-1C4FB82A8625}">
      <dgm:prSet custT="1"/>
      <dgm:spPr>
        <a:solidFill>
          <a:schemeClr val="bg1">
            <a:lumMod val="50000"/>
          </a:schemeClr>
        </a:solidFill>
      </dgm:spPr>
      <dgm:t>
        <a:bodyPr/>
        <a:lstStyle/>
        <a:p>
          <a:pPr rtl="0"/>
          <a:r>
            <a:rPr lang="ar-OM" sz="4000" b="1" dirty="0" smtClean="0"/>
            <a:t>9- خطاب جلالته في العيد الوطني </a:t>
          </a:r>
          <a:r>
            <a:rPr lang="ar-OM" sz="4000" b="1" dirty="0" smtClean="0">
              <a:solidFill>
                <a:schemeClr val="bg1"/>
              </a:solidFill>
            </a:rPr>
            <a:t>التاسع</a:t>
          </a:r>
          <a:r>
            <a:rPr lang="ar-OM" sz="4000" b="1" dirty="0" smtClean="0">
              <a:solidFill>
                <a:srgbClr val="00B0F0"/>
              </a:solidFill>
            </a:rPr>
            <a:t> </a:t>
          </a:r>
          <a:r>
            <a:rPr lang="ar-OM" sz="4400" b="1" dirty="0" smtClean="0">
              <a:solidFill>
                <a:srgbClr val="00B0F0"/>
              </a:solidFill>
            </a:rPr>
            <a:t>( الثبات </a:t>
          </a:r>
          <a:r>
            <a:rPr lang="ar-OM" sz="4000" b="1" dirty="0" smtClean="0">
              <a:solidFill>
                <a:srgbClr val="00B0F0"/>
              </a:solidFill>
            </a:rPr>
            <a:t>)</a:t>
          </a:r>
          <a:endParaRPr lang="en-US" sz="4000" b="1" dirty="0">
            <a:solidFill>
              <a:srgbClr val="00B0F0"/>
            </a:solidFill>
          </a:endParaRPr>
        </a:p>
      </dgm:t>
    </dgm:pt>
    <dgm:pt modelId="{17720653-29E0-4635-92B3-D5E382C4DAB7}" type="parTrans" cxnId="{7B6C3BE8-BA79-4940-9C22-14B96683935F}">
      <dgm:prSet/>
      <dgm:spPr/>
      <dgm:t>
        <a:bodyPr/>
        <a:lstStyle/>
        <a:p>
          <a:endParaRPr lang="en-US"/>
        </a:p>
      </dgm:t>
    </dgm:pt>
    <dgm:pt modelId="{A398EDAC-993C-43E5-98BE-FE64CF0F0540}" type="sibTrans" cxnId="{7B6C3BE8-BA79-4940-9C22-14B96683935F}">
      <dgm:prSet/>
      <dgm:spPr/>
      <dgm:t>
        <a:bodyPr/>
        <a:lstStyle/>
        <a:p>
          <a:endParaRPr lang="en-US"/>
        </a:p>
      </dgm:t>
    </dgm:pt>
    <dgm:pt modelId="{2C769FF6-62CA-4459-BCB9-6ACDA2A87D94}">
      <dgm:prSet custT="1"/>
      <dgm:spPr>
        <a:solidFill>
          <a:schemeClr val="bg1">
            <a:lumMod val="50000"/>
          </a:schemeClr>
        </a:solidFill>
      </dgm:spPr>
      <dgm:t>
        <a:bodyPr/>
        <a:lstStyle/>
        <a:p>
          <a:pPr rtl="0"/>
          <a:r>
            <a:rPr lang="ar-OM" sz="2000" b="1" dirty="0" smtClean="0"/>
            <a:t>1</a:t>
          </a:r>
          <a:r>
            <a:rPr lang="ar-OM" sz="4000" b="1" dirty="0" smtClean="0"/>
            <a:t>0- خطاب جلالته في العيد الوطني العاشر </a:t>
          </a:r>
          <a:r>
            <a:rPr lang="ar-OM" sz="4000" b="1" dirty="0" smtClean="0">
              <a:solidFill>
                <a:srgbClr val="00B0F0"/>
              </a:solidFill>
            </a:rPr>
            <a:t>( التقييم والمتابعة )</a:t>
          </a:r>
          <a:endParaRPr lang="en-US" sz="4000" b="1" dirty="0">
            <a:solidFill>
              <a:srgbClr val="00B0F0"/>
            </a:solidFill>
          </a:endParaRPr>
        </a:p>
      </dgm:t>
    </dgm:pt>
    <dgm:pt modelId="{A67311C9-5368-4FD0-A321-B566BE3291BA}" type="parTrans" cxnId="{DEE42F30-B161-466A-AACB-BB1C5136F9D2}">
      <dgm:prSet/>
      <dgm:spPr/>
      <dgm:t>
        <a:bodyPr/>
        <a:lstStyle/>
        <a:p>
          <a:endParaRPr lang="en-US"/>
        </a:p>
      </dgm:t>
    </dgm:pt>
    <dgm:pt modelId="{D6035017-4539-4DF1-BE83-6A99B4A53158}" type="sibTrans" cxnId="{DEE42F30-B161-466A-AACB-BB1C5136F9D2}">
      <dgm:prSet/>
      <dgm:spPr/>
      <dgm:t>
        <a:bodyPr/>
        <a:lstStyle/>
        <a:p>
          <a:endParaRPr lang="en-US"/>
        </a:p>
      </dgm:t>
    </dgm:pt>
    <dgm:pt modelId="{5CAD01B6-A92A-42D5-8A0E-1128BD19A1BF}" type="pres">
      <dgm:prSet presAssocID="{C41DA919-595B-468A-AB9C-9A9563A46A60}" presName="Name0" presStyleCnt="0">
        <dgm:presLayoutVars>
          <dgm:dir/>
          <dgm:resizeHandles val="exact"/>
        </dgm:presLayoutVars>
      </dgm:prSet>
      <dgm:spPr/>
      <dgm:t>
        <a:bodyPr/>
        <a:lstStyle/>
        <a:p>
          <a:endParaRPr lang="en-US"/>
        </a:p>
      </dgm:t>
    </dgm:pt>
    <dgm:pt modelId="{2FAAA5C6-868E-42FF-BE94-FF1E4185E123}" type="pres">
      <dgm:prSet presAssocID="{F3B2C812-2895-49C7-B2E0-6C03082A3E01}" presName="node" presStyleLbl="node1" presStyleIdx="0" presStyleCnt="10" custScaleY="131720">
        <dgm:presLayoutVars>
          <dgm:bulletEnabled val="1"/>
        </dgm:presLayoutVars>
      </dgm:prSet>
      <dgm:spPr/>
      <dgm:t>
        <a:bodyPr/>
        <a:lstStyle/>
        <a:p>
          <a:endParaRPr lang="en-US"/>
        </a:p>
      </dgm:t>
    </dgm:pt>
    <dgm:pt modelId="{88C6EDA1-9FBB-464D-B29D-F15C2063D61A}" type="pres">
      <dgm:prSet presAssocID="{F7E91D34-716B-4AEA-AF59-76359F4BA535}" presName="sibTrans" presStyleLbl="sibTrans1D1" presStyleIdx="0" presStyleCnt="9"/>
      <dgm:spPr/>
      <dgm:t>
        <a:bodyPr/>
        <a:lstStyle/>
        <a:p>
          <a:endParaRPr lang="en-US"/>
        </a:p>
      </dgm:t>
    </dgm:pt>
    <dgm:pt modelId="{E605A654-44AE-4911-B586-D6BC0143E30A}" type="pres">
      <dgm:prSet presAssocID="{F7E91D34-716B-4AEA-AF59-76359F4BA535}" presName="connectorText" presStyleLbl="sibTrans1D1" presStyleIdx="0" presStyleCnt="9"/>
      <dgm:spPr/>
      <dgm:t>
        <a:bodyPr/>
        <a:lstStyle/>
        <a:p>
          <a:endParaRPr lang="en-US"/>
        </a:p>
      </dgm:t>
    </dgm:pt>
    <dgm:pt modelId="{4FADCA48-7523-4809-9852-58DF4E7B66E8}" type="pres">
      <dgm:prSet presAssocID="{389D528B-F32D-4557-BE8A-5002B7E23874}" presName="node" presStyleLbl="node1" presStyleIdx="1" presStyleCnt="10" custScaleY="131720">
        <dgm:presLayoutVars>
          <dgm:bulletEnabled val="1"/>
        </dgm:presLayoutVars>
      </dgm:prSet>
      <dgm:spPr/>
      <dgm:t>
        <a:bodyPr/>
        <a:lstStyle/>
        <a:p>
          <a:endParaRPr lang="en-US"/>
        </a:p>
      </dgm:t>
    </dgm:pt>
    <dgm:pt modelId="{76CCD996-7EE0-440F-8EFF-51907F7E41E8}" type="pres">
      <dgm:prSet presAssocID="{B8BD7102-B580-453E-AF69-62039C7A6983}" presName="sibTrans" presStyleLbl="sibTrans1D1" presStyleIdx="1" presStyleCnt="9"/>
      <dgm:spPr/>
      <dgm:t>
        <a:bodyPr/>
        <a:lstStyle/>
        <a:p>
          <a:endParaRPr lang="en-US"/>
        </a:p>
      </dgm:t>
    </dgm:pt>
    <dgm:pt modelId="{C8C65974-B305-4632-BC51-DA09529C4C09}" type="pres">
      <dgm:prSet presAssocID="{B8BD7102-B580-453E-AF69-62039C7A6983}" presName="connectorText" presStyleLbl="sibTrans1D1" presStyleIdx="1" presStyleCnt="9"/>
      <dgm:spPr/>
      <dgm:t>
        <a:bodyPr/>
        <a:lstStyle/>
        <a:p>
          <a:endParaRPr lang="en-US"/>
        </a:p>
      </dgm:t>
    </dgm:pt>
    <dgm:pt modelId="{61B435C6-5434-49AE-8517-C8E2BAC262B6}" type="pres">
      <dgm:prSet presAssocID="{1B57E26A-9A7E-46FA-ACEF-B424100BD66D}" presName="node" presStyleLbl="node1" presStyleIdx="2" presStyleCnt="10" custScaleY="131720">
        <dgm:presLayoutVars>
          <dgm:bulletEnabled val="1"/>
        </dgm:presLayoutVars>
      </dgm:prSet>
      <dgm:spPr/>
      <dgm:t>
        <a:bodyPr/>
        <a:lstStyle/>
        <a:p>
          <a:endParaRPr lang="en-US"/>
        </a:p>
      </dgm:t>
    </dgm:pt>
    <dgm:pt modelId="{B21DC3BD-FFA8-4802-934D-D887F2378185}" type="pres">
      <dgm:prSet presAssocID="{35E9C430-447C-427A-8AE6-DAFD1329B5C6}" presName="sibTrans" presStyleLbl="sibTrans1D1" presStyleIdx="2" presStyleCnt="9"/>
      <dgm:spPr/>
      <dgm:t>
        <a:bodyPr/>
        <a:lstStyle/>
        <a:p>
          <a:endParaRPr lang="en-US"/>
        </a:p>
      </dgm:t>
    </dgm:pt>
    <dgm:pt modelId="{958BC280-2EFA-44D6-82D9-58A00B2967C7}" type="pres">
      <dgm:prSet presAssocID="{35E9C430-447C-427A-8AE6-DAFD1329B5C6}" presName="connectorText" presStyleLbl="sibTrans1D1" presStyleIdx="2" presStyleCnt="9"/>
      <dgm:spPr/>
      <dgm:t>
        <a:bodyPr/>
        <a:lstStyle/>
        <a:p>
          <a:endParaRPr lang="en-US"/>
        </a:p>
      </dgm:t>
    </dgm:pt>
    <dgm:pt modelId="{213908DB-C8D1-4AC7-9B33-C441C64BE92C}" type="pres">
      <dgm:prSet presAssocID="{B28A3E27-C183-4A15-8884-6E3E0D149848}" presName="node" presStyleLbl="node1" presStyleIdx="3" presStyleCnt="10" custScaleY="131720">
        <dgm:presLayoutVars>
          <dgm:bulletEnabled val="1"/>
        </dgm:presLayoutVars>
      </dgm:prSet>
      <dgm:spPr/>
      <dgm:t>
        <a:bodyPr/>
        <a:lstStyle/>
        <a:p>
          <a:endParaRPr lang="en-US"/>
        </a:p>
      </dgm:t>
    </dgm:pt>
    <dgm:pt modelId="{99DE7D17-CFA1-42AC-8F26-5CF28AF20EA3}" type="pres">
      <dgm:prSet presAssocID="{F2376C5C-E3A7-4FCC-8724-E92FBA1A6413}" presName="sibTrans" presStyleLbl="sibTrans1D1" presStyleIdx="3" presStyleCnt="9"/>
      <dgm:spPr/>
      <dgm:t>
        <a:bodyPr/>
        <a:lstStyle/>
        <a:p>
          <a:endParaRPr lang="en-US"/>
        </a:p>
      </dgm:t>
    </dgm:pt>
    <dgm:pt modelId="{E7B67DE0-696A-4E94-95A6-530566175C0E}" type="pres">
      <dgm:prSet presAssocID="{F2376C5C-E3A7-4FCC-8724-E92FBA1A6413}" presName="connectorText" presStyleLbl="sibTrans1D1" presStyleIdx="3" presStyleCnt="9"/>
      <dgm:spPr/>
      <dgm:t>
        <a:bodyPr/>
        <a:lstStyle/>
        <a:p>
          <a:endParaRPr lang="en-US"/>
        </a:p>
      </dgm:t>
    </dgm:pt>
    <dgm:pt modelId="{6B0D5389-23AD-426D-8CB4-C30227A3F974}" type="pres">
      <dgm:prSet presAssocID="{41E2CA57-5625-4F09-AF0B-F50B441D2828}" presName="node" presStyleLbl="node1" presStyleIdx="4" presStyleCnt="10" custScaleY="127010">
        <dgm:presLayoutVars>
          <dgm:bulletEnabled val="1"/>
        </dgm:presLayoutVars>
      </dgm:prSet>
      <dgm:spPr/>
      <dgm:t>
        <a:bodyPr/>
        <a:lstStyle/>
        <a:p>
          <a:endParaRPr lang="en-US"/>
        </a:p>
      </dgm:t>
    </dgm:pt>
    <dgm:pt modelId="{2A1CE405-1EF5-4A9D-B1B4-A920C3A1899F}" type="pres">
      <dgm:prSet presAssocID="{A3CC14C3-99CE-41A8-9585-858837526EDF}" presName="sibTrans" presStyleLbl="sibTrans1D1" presStyleIdx="4" presStyleCnt="9"/>
      <dgm:spPr/>
      <dgm:t>
        <a:bodyPr/>
        <a:lstStyle/>
        <a:p>
          <a:endParaRPr lang="en-US"/>
        </a:p>
      </dgm:t>
    </dgm:pt>
    <dgm:pt modelId="{20454EE4-1A56-4803-A954-BA22A0DDA358}" type="pres">
      <dgm:prSet presAssocID="{A3CC14C3-99CE-41A8-9585-858837526EDF}" presName="connectorText" presStyleLbl="sibTrans1D1" presStyleIdx="4" presStyleCnt="9"/>
      <dgm:spPr/>
      <dgm:t>
        <a:bodyPr/>
        <a:lstStyle/>
        <a:p>
          <a:endParaRPr lang="en-US"/>
        </a:p>
      </dgm:t>
    </dgm:pt>
    <dgm:pt modelId="{9B822C1F-6E21-4E99-BE23-7A7A9313069E}" type="pres">
      <dgm:prSet presAssocID="{3C335F82-00EF-460C-8AFD-F3BE6F5A1412}" presName="node" presStyleLbl="node1" presStyleIdx="5" presStyleCnt="10" custScaleY="127010">
        <dgm:presLayoutVars>
          <dgm:bulletEnabled val="1"/>
        </dgm:presLayoutVars>
      </dgm:prSet>
      <dgm:spPr/>
      <dgm:t>
        <a:bodyPr/>
        <a:lstStyle/>
        <a:p>
          <a:endParaRPr lang="en-US"/>
        </a:p>
      </dgm:t>
    </dgm:pt>
    <dgm:pt modelId="{C3AD22ED-DC4A-4507-9F9C-2F8E94D05675}" type="pres">
      <dgm:prSet presAssocID="{8059DC31-FE6C-409C-A907-34F06D78DAEF}" presName="sibTrans" presStyleLbl="sibTrans1D1" presStyleIdx="5" presStyleCnt="9"/>
      <dgm:spPr/>
      <dgm:t>
        <a:bodyPr/>
        <a:lstStyle/>
        <a:p>
          <a:endParaRPr lang="en-US"/>
        </a:p>
      </dgm:t>
    </dgm:pt>
    <dgm:pt modelId="{FAE327C2-AA76-47E8-8A1B-DC95561472FC}" type="pres">
      <dgm:prSet presAssocID="{8059DC31-FE6C-409C-A907-34F06D78DAEF}" presName="connectorText" presStyleLbl="sibTrans1D1" presStyleIdx="5" presStyleCnt="9"/>
      <dgm:spPr/>
      <dgm:t>
        <a:bodyPr/>
        <a:lstStyle/>
        <a:p>
          <a:endParaRPr lang="en-US"/>
        </a:p>
      </dgm:t>
    </dgm:pt>
    <dgm:pt modelId="{3CCD7978-BC3B-400F-BD86-00731CC73154}" type="pres">
      <dgm:prSet presAssocID="{3C2A16A4-E785-40AE-A8D4-28DC3F8D1CF9}" presName="node" presStyleLbl="node1" presStyleIdx="6" presStyleCnt="10" custScaleY="127010">
        <dgm:presLayoutVars>
          <dgm:bulletEnabled val="1"/>
        </dgm:presLayoutVars>
      </dgm:prSet>
      <dgm:spPr/>
      <dgm:t>
        <a:bodyPr/>
        <a:lstStyle/>
        <a:p>
          <a:endParaRPr lang="en-US"/>
        </a:p>
      </dgm:t>
    </dgm:pt>
    <dgm:pt modelId="{6B5E9C7F-8D72-40FE-95B3-485EACBC50D0}" type="pres">
      <dgm:prSet presAssocID="{9590C5E1-1C8D-4F85-8631-11476D73A5B5}" presName="sibTrans" presStyleLbl="sibTrans1D1" presStyleIdx="6" presStyleCnt="9"/>
      <dgm:spPr/>
      <dgm:t>
        <a:bodyPr/>
        <a:lstStyle/>
        <a:p>
          <a:endParaRPr lang="en-US"/>
        </a:p>
      </dgm:t>
    </dgm:pt>
    <dgm:pt modelId="{39B3AADC-65EC-4B30-9B89-9937E8046BD4}" type="pres">
      <dgm:prSet presAssocID="{9590C5E1-1C8D-4F85-8631-11476D73A5B5}" presName="connectorText" presStyleLbl="sibTrans1D1" presStyleIdx="6" presStyleCnt="9"/>
      <dgm:spPr/>
      <dgm:t>
        <a:bodyPr/>
        <a:lstStyle/>
        <a:p>
          <a:endParaRPr lang="en-US"/>
        </a:p>
      </dgm:t>
    </dgm:pt>
    <dgm:pt modelId="{618A9BD7-7413-42D5-AD7F-20E0E939B913}" type="pres">
      <dgm:prSet presAssocID="{DAFAE611-39D3-49CC-8C0B-A60413D89F1E}" presName="node" presStyleLbl="node1" presStyleIdx="7" presStyleCnt="10" custScaleY="127010">
        <dgm:presLayoutVars>
          <dgm:bulletEnabled val="1"/>
        </dgm:presLayoutVars>
      </dgm:prSet>
      <dgm:spPr/>
      <dgm:t>
        <a:bodyPr/>
        <a:lstStyle/>
        <a:p>
          <a:endParaRPr lang="en-US"/>
        </a:p>
      </dgm:t>
    </dgm:pt>
    <dgm:pt modelId="{0BAC161F-3450-42A2-9C04-EADF1FCFC5CA}" type="pres">
      <dgm:prSet presAssocID="{274B952E-1297-4FEB-AE4D-9538B743F3A8}" presName="sibTrans" presStyleLbl="sibTrans1D1" presStyleIdx="7" presStyleCnt="9"/>
      <dgm:spPr/>
      <dgm:t>
        <a:bodyPr/>
        <a:lstStyle/>
        <a:p>
          <a:endParaRPr lang="en-US"/>
        </a:p>
      </dgm:t>
    </dgm:pt>
    <dgm:pt modelId="{9ECAE8F6-AB04-4D22-A03A-539DF5F394E2}" type="pres">
      <dgm:prSet presAssocID="{274B952E-1297-4FEB-AE4D-9538B743F3A8}" presName="connectorText" presStyleLbl="sibTrans1D1" presStyleIdx="7" presStyleCnt="9"/>
      <dgm:spPr/>
      <dgm:t>
        <a:bodyPr/>
        <a:lstStyle/>
        <a:p>
          <a:endParaRPr lang="en-US"/>
        </a:p>
      </dgm:t>
    </dgm:pt>
    <dgm:pt modelId="{48CFAC3E-B70F-4E9F-B759-C1FC3E5FD4F1}" type="pres">
      <dgm:prSet presAssocID="{55A60879-2AA1-4A5C-9CA5-1C4FB82A8625}" presName="node" presStyleLbl="node1" presStyleIdx="8" presStyleCnt="10">
        <dgm:presLayoutVars>
          <dgm:bulletEnabled val="1"/>
        </dgm:presLayoutVars>
      </dgm:prSet>
      <dgm:spPr/>
      <dgm:t>
        <a:bodyPr/>
        <a:lstStyle/>
        <a:p>
          <a:endParaRPr lang="en-US"/>
        </a:p>
      </dgm:t>
    </dgm:pt>
    <dgm:pt modelId="{9F8A67B4-57BC-468C-BB5F-9076E6124810}" type="pres">
      <dgm:prSet presAssocID="{A398EDAC-993C-43E5-98BE-FE64CF0F0540}" presName="sibTrans" presStyleLbl="sibTrans1D1" presStyleIdx="8" presStyleCnt="9"/>
      <dgm:spPr/>
      <dgm:t>
        <a:bodyPr/>
        <a:lstStyle/>
        <a:p>
          <a:endParaRPr lang="en-US"/>
        </a:p>
      </dgm:t>
    </dgm:pt>
    <dgm:pt modelId="{620C447F-0EAD-4EB6-B51A-2D9AE15E2ACD}" type="pres">
      <dgm:prSet presAssocID="{A398EDAC-993C-43E5-98BE-FE64CF0F0540}" presName="connectorText" presStyleLbl="sibTrans1D1" presStyleIdx="8" presStyleCnt="9"/>
      <dgm:spPr/>
      <dgm:t>
        <a:bodyPr/>
        <a:lstStyle/>
        <a:p>
          <a:endParaRPr lang="en-US"/>
        </a:p>
      </dgm:t>
    </dgm:pt>
    <dgm:pt modelId="{124071B4-FC9D-4896-A1E9-8E24101877BA}" type="pres">
      <dgm:prSet presAssocID="{2C769FF6-62CA-4459-BCB9-6ACDA2A87D94}" presName="node" presStyleLbl="node1" presStyleIdx="9" presStyleCnt="10">
        <dgm:presLayoutVars>
          <dgm:bulletEnabled val="1"/>
        </dgm:presLayoutVars>
      </dgm:prSet>
      <dgm:spPr/>
      <dgm:t>
        <a:bodyPr/>
        <a:lstStyle/>
        <a:p>
          <a:endParaRPr lang="en-US"/>
        </a:p>
      </dgm:t>
    </dgm:pt>
  </dgm:ptLst>
  <dgm:cxnLst>
    <dgm:cxn modelId="{D168D65E-7279-4228-9AB4-5678CD3D2591}" type="presOf" srcId="{A3CC14C3-99CE-41A8-9585-858837526EDF}" destId="{2A1CE405-1EF5-4A9D-B1B4-A920C3A1899F}" srcOrd="0" destOrd="0" presId="urn:microsoft.com/office/officeart/2005/8/layout/bProcess3"/>
    <dgm:cxn modelId="{07D55D94-E3B4-4CEA-B92F-82571C617B84}" type="presOf" srcId="{2C769FF6-62CA-4459-BCB9-6ACDA2A87D94}" destId="{124071B4-FC9D-4896-A1E9-8E24101877BA}" srcOrd="0" destOrd="0" presId="urn:microsoft.com/office/officeart/2005/8/layout/bProcess3"/>
    <dgm:cxn modelId="{DDDB6155-C9BA-4661-8A79-56590C8CAFF4}" type="presOf" srcId="{35E9C430-447C-427A-8AE6-DAFD1329B5C6}" destId="{B21DC3BD-FFA8-4802-934D-D887F2378185}" srcOrd="0" destOrd="0" presId="urn:microsoft.com/office/officeart/2005/8/layout/bProcess3"/>
    <dgm:cxn modelId="{DEE42F30-B161-466A-AACB-BB1C5136F9D2}" srcId="{C41DA919-595B-468A-AB9C-9A9563A46A60}" destId="{2C769FF6-62CA-4459-BCB9-6ACDA2A87D94}" srcOrd="9" destOrd="0" parTransId="{A67311C9-5368-4FD0-A321-B566BE3291BA}" sibTransId="{D6035017-4539-4DF1-BE83-6A99B4A53158}"/>
    <dgm:cxn modelId="{A152AECA-D487-4AF1-AA05-D6F49F3C532E}" type="presOf" srcId="{35E9C430-447C-427A-8AE6-DAFD1329B5C6}" destId="{958BC280-2EFA-44D6-82D9-58A00B2967C7}" srcOrd="1" destOrd="0" presId="urn:microsoft.com/office/officeart/2005/8/layout/bProcess3"/>
    <dgm:cxn modelId="{F92C9A1A-AC48-4DBB-A755-7A010EAAAD1B}" srcId="{C41DA919-595B-468A-AB9C-9A9563A46A60}" destId="{41E2CA57-5625-4F09-AF0B-F50B441D2828}" srcOrd="4" destOrd="0" parTransId="{1469061D-86A6-4B54-B19D-1EC92AF8C58D}" sibTransId="{A3CC14C3-99CE-41A8-9585-858837526EDF}"/>
    <dgm:cxn modelId="{55F76B55-4A83-4F57-9FD4-A97946992839}" type="presOf" srcId="{274B952E-1297-4FEB-AE4D-9538B743F3A8}" destId="{0BAC161F-3450-42A2-9C04-EADF1FCFC5CA}" srcOrd="0" destOrd="0" presId="urn:microsoft.com/office/officeart/2005/8/layout/bProcess3"/>
    <dgm:cxn modelId="{47643F2C-0B25-4CC1-8214-C7DF58E2B5AC}" type="presOf" srcId="{DAFAE611-39D3-49CC-8C0B-A60413D89F1E}" destId="{618A9BD7-7413-42D5-AD7F-20E0E939B913}" srcOrd="0" destOrd="0" presId="urn:microsoft.com/office/officeart/2005/8/layout/bProcess3"/>
    <dgm:cxn modelId="{6080BE8C-80B3-4747-8641-4FD0AFAE136C}" type="presOf" srcId="{3C335F82-00EF-460C-8AFD-F3BE6F5A1412}" destId="{9B822C1F-6E21-4E99-BE23-7A7A9313069E}" srcOrd="0" destOrd="0" presId="urn:microsoft.com/office/officeart/2005/8/layout/bProcess3"/>
    <dgm:cxn modelId="{A7DD0C17-1813-4F2E-ADF0-864A00FC076B}" srcId="{C41DA919-595B-468A-AB9C-9A9563A46A60}" destId="{3C335F82-00EF-460C-8AFD-F3BE6F5A1412}" srcOrd="5" destOrd="0" parTransId="{F7720483-B135-47B8-9128-712C6A306063}" sibTransId="{8059DC31-FE6C-409C-A907-34F06D78DAEF}"/>
    <dgm:cxn modelId="{52C91249-A805-4E1E-B9A8-97DA2920C602}" type="presOf" srcId="{389D528B-F32D-4557-BE8A-5002B7E23874}" destId="{4FADCA48-7523-4809-9852-58DF4E7B66E8}" srcOrd="0" destOrd="0" presId="urn:microsoft.com/office/officeart/2005/8/layout/bProcess3"/>
    <dgm:cxn modelId="{7A96F1F1-A1DB-48E7-8AEE-3A319ECBA204}" type="presOf" srcId="{A398EDAC-993C-43E5-98BE-FE64CF0F0540}" destId="{9F8A67B4-57BC-468C-BB5F-9076E6124810}" srcOrd="0" destOrd="0" presId="urn:microsoft.com/office/officeart/2005/8/layout/bProcess3"/>
    <dgm:cxn modelId="{4240EB8C-99E6-48A6-9036-E054BCE677E5}" type="presOf" srcId="{A3CC14C3-99CE-41A8-9585-858837526EDF}" destId="{20454EE4-1A56-4803-A954-BA22A0DDA358}" srcOrd="1" destOrd="0" presId="urn:microsoft.com/office/officeart/2005/8/layout/bProcess3"/>
    <dgm:cxn modelId="{7B6C3BE8-BA79-4940-9C22-14B96683935F}" srcId="{C41DA919-595B-468A-AB9C-9A9563A46A60}" destId="{55A60879-2AA1-4A5C-9CA5-1C4FB82A8625}" srcOrd="8" destOrd="0" parTransId="{17720653-29E0-4635-92B3-D5E382C4DAB7}" sibTransId="{A398EDAC-993C-43E5-98BE-FE64CF0F0540}"/>
    <dgm:cxn modelId="{52BF537A-4DAA-4A13-8452-152302E72294}" srcId="{C41DA919-595B-468A-AB9C-9A9563A46A60}" destId="{F3B2C812-2895-49C7-B2E0-6C03082A3E01}" srcOrd="0" destOrd="0" parTransId="{64F1460C-68CE-4DBA-B2BF-9DC01226F2C5}" sibTransId="{F7E91D34-716B-4AEA-AF59-76359F4BA535}"/>
    <dgm:cxn modelId="{3E067C9F-F6C9-48D7-8A80-F73F660730D5}" srcId="{C41DA919-595B-468A-AB9C-9A9563A46A60}" destId="{389D528B-F32D-4557-BE8A-5002B7E23874}" srcOrd="1" destOrd="0" parTransId="{8724C858-AC34-406C-9B16-4C1247DDC588}" sibTransId="{B8BD7102-B580-453E-AF69-62039C7A6983}"/>
    <dgm:cxn modelId="{9797077F-3CBC-4016-B9A0-204FE8D9BB1E}" type="presOf" srcId="{3C2A16A4-E785-40AE-A8D4-28DC3F8D1CF9}" destId="{3CCD7978-BC3B-400F-BD86-00731CC73154}" srcOrd="0" destOrd="0" presId="urn:microsoft.com/office/officeart/2005/8/layout/bProcess3"/>
    <dgm:cxn modelId="{1C8DA355-5013-416C-930F-DD0169DBE909}" srcId="{C41DA919-595B-468A-AB9C-9A9563A46A60}" destId="{B28A3E27-C183-4A15-8884-6E3E0D149848}" srcOrd="3" destOrd="0" parTransId="{654CF031-D353-489E-99F9-45CA88F0A5F7}" sibTransId="{F2376C5C-E3A7-4FCC-8724-E92FBA1A6413}"/>
    <dgm:cxn modelId="{47B2C785-6519-4D9E-8588-13CF460B66F5}" type="presOf" srcId="{F7E91D34-716B-4AEA-AF59-76359F4BA535}" destId="{88C6EDA1-9FBB-464D-B29D-F15C2063D61A}" srcOrd="0" destOrd="0" presId="urn:microsoft.com/office/officeart/2005/8/layout/bProcess3"/>
    <dgm:cxn modelId="{850C9FCC-047D-4ACC-9C72-DA80E37E6D71}" type="presOf" srcId="{F2376C5C-E3A7-4FCC-8724-E92FBA1A6413}" destId="{E7B67DE0-696A-4E94-95A6-530566175C0E}" srcOrd="1" destOrd="0" presId="urn:microsoft.com/office/officeart/2005/8/layout/bProcess3"/>
    <dgm:cxn modelId="{CAA7174C-14FD-4505-9117-0AF7EDA9A9F6}" type="presOf" srcId="{F2376C5C-E3A7-4FCC-8724-E92FBA1A6413}" destId="{99DE7D17-CFA1-42AC-8F26-5CF28AF20EA3}" srcOrd="0" destOrd="0" presId="urn:microsoft.com/office/officeart/2005/8/layout/bProcess3"/>
    <dgm:cxn modelId="{588E920A-8581-4F3F-B10F-62B5D1166558}" type="presOf" srcId="{1B57E26A-9A7E-46FA-ACEF-B424100BD66D}" destId="{61B435C6-5434-49AE-8517-C8E2BAC262B6}" srcOrd="0" destOrd="0" presId="urn:microsoft.com/office/officeart/2005/8/layout/bProcess3"/>
    <dgm:cxn modelId="{6858AE54-F003-419D-A922-A54854710555}" type="presOf" srcId="{274B952E-1297-4FEB-AE4D-9538B743F3A8}" destId="{9ECAE8F6-AB04-4D22-A03A-539DF5F394E2}" srcOrd="1" destOrd="0" presId="urn:microsoft.com/office/officeart/2005/8/layout/bProcess3"/>
    <dgm:cxn modelId="{F15CE00F-BB93-43DE-89C9-BDEAE2329D67}" type="presOf" srcId="{55A60879-2AA1-4A5C-9CA5-1C4FB82A8625}" destId="{48CFAC3E-B70F-4E9F-B759-C1FC3E5FD4F1}" srcOrd="0" destOrd="0" presId="urn:microsoft.com/office/officeart/2005/8/layout/bProcess3"/>
    <dgm:cxn modelId="{86DB9CE9-97FB-4E78-A142-9F463F6AC4E4}" type="presOf" srcId="{41E2CA57-5625-4F09-AF0B-F50B441D2828}" destId="{6B0D5389-23AD-426D-8CB4-C30227A3F974}" srcOrd="0" destOrd="0" presId="urn:microsoft.com/office/officeart/2005/8/layout/bProcess3"/>
    <dgm:cxn modelId="{C9B5DC64-6FF6-43EF-873C-D72E1F03D979}" type="presOf" srcId="{C41DA919-595B-468A-AB9C-9A9563A46A60}" destId="{5CAD01B6-A92A-42D5-8A0E-1128BD19A1BF}" srcOrd="0" destOrd="0" presId="urn:microsoft.com/office/officeart/2005/8/layout/bProcess3"/>
    <dgm:cxn modelId="{04E5B4EE-FA4A-4F7A-AB5D-E8B72479115C}" type="presOf" srcId="{B8BD7102-B580-453E-AF69-62039C7A6983}" destId="{C8C65974-B305-4632-BC51-DA09529C4C09}" srcOrd="1" destOrd="0" presId="urn:microsoft.com/office/officeart/2005/8/layout/bProcess3"/>
    <dgm:cxn modelId="{8639B168-4EBC-4A1B-8561-4CB7DFD75EE9}" srcId="{C41DA919-595B-468A-AB9C-9A9563A46A60}" destId="{3C2A16A4-E785-40AE-A8D4-28DC3F8D1CF9}" srcOrd="6" destOrd="0" parTransId="{0D5EA31A-9890-4A09-AD4C-D0B37872AA10}" sibTransId="{9590C5E1-1C8D-4F85-8631-11476D73A5B5}"/>
    <dgm:cxn modelId="{16BF216C-168C-457C-BC86-284682F9478F}" type="presOf" srcId="{8059DC31-FE6C-409C-A907-34F06D78DAEF}" destId="{FAE327C2-AA76-47E8-8A1B-DC95561472FC}" srcOrd="1" destOrd="0" presId="urn:microsoft.com/office/officeart/2005/8/layout/bProcess3"/>
    <dgm:cxn modelId="{D0C77A82-6C15-46F2-B59E-F1AFB80AEBF2}" type="presOf" srcId="{8059DC31-FE6C-409C-A907-34F06D78DAEF}" destId="{C3AD22ED-DC4A-4507-9F9C-2F8E94D05675}" srcOrd="0" destOrd="0" presId="urn:microsoft.com/office/officeart/2005/8/layout/bProcess3"/>
    <dgm:cxn modelId="{FDA32275-FE6C-435D-BF06-3B1FFE98CF5E}" type="presOf" srcId="{9590C5E1-1C8D-4F85-8631-11476D73A5B5}" destId="{39B3AADC-65EC-4B30-9B89-9937E8046BD4}" srcOrd="1" destOrd="0" presId="urn:microsoft.com/office/officeart/2005/8/layout/bProcess3"/>
    <dgm:cxn modelId="{9885028D-5CC6-411F-8656-764611F70216}" type="presOf" srcId="{B28A3E27-C183-4A15-8884-6E3E0D149848}" destId="{213908DB-C8D1-4AC7-9B33-C441C64BE92C}" srcOrd="0" destOrd="0" presId="urn:microsoft.com/office/officeart/2005/8/layout/bProcess3"/>
    <dgm:cxn modelId="{BC110384-679B-4FC7-8C5D-12EEB7F1179D}" type="presOf" srcId="{B8BD7102-B580-453E-AF69-62039C7A6983}" destId="{76CCD996-7EE0-440F-8EFF-51907F7E41E8}" srcOrd="0" destOrd="0" presId="urn:microsoft.com/office/officeart/2005/8/layout/bProcess3"/>
    <dgm:cxn modelId="{2C938FBF-F65D-4EA4-BFA0-3B8E99ED99C9}" srcId="{C41DA919-595B-468A-AB9C-9A9563A46A60}" destId="{1B57E26A-9A7E-46FA-ACEF-B424100BD66D}" srcOrd="2" destOrd="0" parTransId="{98F164B6-2374-4579-B6B7-5652C3A2B9A0}" sibTransId="{35E9C430-447C-427A-8AE6-DAFD1329B5C6}"/>
    <dgm:cxn modelId="{426CB1BE-2036-44A3-ACCB-E734244D2941}" type="presOf" srcId="{A398EDAC-993C-43E5-98BE-FE64CF0F0540}" destId="{620C447F-0EAD-4EB6-B51A-2D9AE15E2ACD}" srcOrd="1" destOrd="0" presId="urn:microsoft.com/office/officeart/2005/8/layout/bProcess3"/>
    <dgm:cxn modelId="{8A5ABA85-CFAE-4046-96DB-F7F2C7EBBFED}" srcId="{C41DA919-595B-468A-AB9C-9A9563A46A60}" destId="{DAFAE611-39D3-49CC-8C0B-A60413D89F1E}" srcOrd="7" destOrd="0" parTransId="{34E493FA-06FE-41D9-B7D5-11E4E5158654}" sibTransId="{274B952E-1297-4FEB-AE4D-9538B743F3A8}"/>
    <dgm:cxn modelId="{B5748645-9CD7-4465-A5C6-2970064CA088}" type="presOf" srcId="{9590C5E1-1C8D-4F85-8631-11476D73A5B5}" destId="{6B5E9C7F-8D72-40FE-95B3-485EACBC50D0}" srcOrd="0" destOrd="0" presId="urn:microsoft.com/office/officeart/2005/8/layout/bProcess3"/>
    <dgm:cxn modelId="{4CA6C669-2574-477C-BF9B-5B637FE21462}" type="presOf" srcId="{F7E91D34-716B-4AEA-AF59-76359F4BA535}" destId="{E605A654-44AE-4911-B586-D6BC0143E30A}" srcOrd="1" destOrd="0" presId="urn:microsoft.com/office/officeart/2005/8/layout/bProcess3"/>
    <dgm:cxn modelId="{AE105C67-BAEA-4D92-A308-9874E64DFE59}" type="presOf" srcId="{F3B2C812-2895-49C7-B2E0-6C03082A3E01}" destId="{2FAAA5C6-868E-42FF-BE94-FF1E4185E123}" srcOrd="0" destOrd="0" presId="urn:microsoft.com/office/officeart/2005/8/layout/bProcess3"/>
    <dgm:cxn modelId="{8EDCB448-89A9-487B-AABA-12E3BC705A63}" type="presParOf" srcId="{5CAD01B6-A92A-42D5-8A0E-1128BD19A1BF}" destId="{2FAAA5C6-868E-42FF-BE94-FF1E4185E123}" srcOrd="0" destOrd="0" presId="urn:microsoft.com/office/officeart/2005/8/layout/bProcess3"/>
    <dgm:cxn modelId="{2533EEC5-CBC9-4128-9B75-2DA62926BD24}" type="presParOf" srcId="{5CAD01B6-A92A-42D5-8A0E-1128BD19A1BF}" destId="{88C6EDA1-9FBB-464D-B29D-F15C2063D61A}" srcOrd="1" destOrd="0" presId="urn:microsoft.com/office/officeart/2005/8/layout/bProcess3"/>
    <dgm:cxn modelId="{E2999C2F-0C34-463E-AB4F-AF692C30A977}" type="presParOf" srcId="{88C6EDA1-9FBB-464D-B29D-F15C2063D61A}" destId="{E605A654-44AE-4911-B586-D6BC0143E30A}" srcOrd="0" destOrd="0" presId="urn:microsoft.com/office/officeart/2005/8/layout/bProcess3"/>
    <dgm:cxn modelId="{8363AD8D-FBC8-45D5-B3EB-1B49FB82AEDE}" type="presParOf" srcId="{5CAD01B6-A92A-42D5-8A0E-1128BD19A1BF}" destId="{4FADCA48-7523-4809-9852-58DF4E7B66E8}" srcOrd="2" destOrd="0" presId="urn:microsoft.com/office/officeart/2005/8/layout/bProcess3"/>
    <dgm:cxn modelId="{B24C5C21-A886-4D4D-84D4-C30251B53567}" type="presParOf" srcId="{5CAD01B6-A92A-42D5-8A0E-1128BD19A1BF}" destId="{76CCD996-7EE0-440F-8EFF-51907F7E41E8}" srcOrd="3" destOrd="0" presId="urn:microsoft.com/office/officeart/2005/8/layout/bProcess3"/>
    <dgm:cxn modelId="{3FDA1587-19B2-4758-BC56-A0E4A7C9449F}" type="presParOf" srcId="{76CCD996-7EE0-440F-8EFF-51907F7E41E8}" destId="{C8C65974-B305-4632-BC51-DA09529C4C09}" srcOrd="0" destOrd="0" presId="urn:microsoft.com/office/officeart/2005/8/layout/bProcess3"/>
    <dgm:cxn modelId="{36611A3E-6ED5-49BF-98DA-A3C93EB0737B}" type="presParOf" srcId="{5CAD01B6-A92A-42D5-8A0E-1128BD19A1BF}" destId="{61B435C6-5434-49AE-8517-C8E2BAC262B6}" srcOrd="4" destOrd="0" presId="urn:microsoft.com/office/officeart/2005/8/layout/bProcess3"/>
    <dgm:cxn modelId="{293A4EFA-BF41-4012-8CBF-8952E5552D10}" type="presParOf" srcId="{5CAD01B6-A92A-42D5-8A0E-1128BD19A1BF}" destId="{B21DC3BD-FFA8-4802-934D-D887F2378185}" srcOrd="5" destOrd="0" presId="urn:microsoft.com/office/officeart/2005/8/layout/bProcess3"/>
    <dgm:cxn modelId="{6A1AEADD-B88E-47F7-B938-BCC5A8C959FC}" type="presParOf" srcId="{B21DC3BD-FFA8-4802-934D-D887F2378185}" destId="{958BC280-2EFA-44D6-82D9-58A00B2967C7}" srcOrd="0" destOrd="0" presId="urn:microsoft.com/office/officeart/2005/8/layout/bProcess3"/>
    <dgm:cxn modelId="{CDAE672C-2560-43EF-BC36-0EC4EBCBC8FB}" type="presParOf" srcId="{5CAD01B6-A92A-42D5-8A0E-1128BD19A1BF}" destId="{213908DB-C8D1-4AC7-9B33-C441C64BE92C}" srcOrd="6" destOrd="0" presId="urn:microsoft.com/office/officeart/2005/8/layout/bProcess3"/>
    <dgm:cxn modelId="{80AC350D-86BD-40EF-A156-9EFF650D2D49}" type="presParOf" srcId="{5CAD01B6-A92A-42D5-8A0E-1128BD19A1BF}" destId="{99DE7D17-CFA1-42AC-8F26-5CF28AF20EA3}" srcOrd="7" destOrd="0" presId="urn:microsoft.com/office/officeart/2005/8/layout/bProcess3"/>
    <dgm:cxn modelId="{70E66009-2D2F-4909-9EF0-15E94D46240A}" type="presParOf" srcId="{99DE7D17-CFA1-42AC-8F26-5CF28AF20EA3}" destId="{E7B67DE0-696A-4E94-95A6-530566175C0E}" srcOrd="0" destOrd="0" presId="urn:microsoft.com/office/officeart/2005/8/layout/bProcess3"/>
    <dgm:cxn modelId="{1268D3CB-CD7D-43EB-8355-639FE0270F32}" type="presParOf" srcId="{5CAD01B6-A92A-42D5-8A0E-1128BD19A1BF}" destId="{6B0D5389-23AD-426D-8CB4-C30227A3F974}" srcOrd="8" destOrd="0" presId="urn:microsoft.com/office/officeart/2005/8/layout/bProcess3"/>
    <dgm:cxn modelId="{62F80FB3-918F-4C50-900F-CCF5D81E9A7C}" type="presParOf" srcId="{5CAD01B6-A92A-42D5-8A0E-1128BD19A1BF}" destId="{2A1CE405-1EF5-4A9D-B1B4-A920C3A1899F}" srcOrd="9" destOrd="0" presId="urn:microsoft.com/office/officeart/2005/8/layout/bProcess3"/>
    <dgm:cxn modelId="{2F3AC61A-E834-43D5-8F39-5FCAA0B6B605}" type="presParOf" srcId="{2A1CE405-1EF5-4A9D-B1B4-A920C3A1899F}" destId="{20454EE4-1A56-4803-A954-BA22A0DDA358}" srcOrd="0" destOrd="0" presId="urn:microsoft.com/office/officeart/2005/8/layout/bProcess3"/>
    <dgm:cxn modelId="{90A0CAC5-0331-4E93-B3F4-BFF358875D07}" type="presParOf" srcId="{5CAD01B6-A92A-42D5-8A0E-1128BD19A1BF}" destId="{9B822C1F-6E21-4E99-BE23-7A7A9313069E}" srcOrd="10" destOrd="0" presId="urn:microsoft.com/office/officeart/2005/8/layout/bProcess3"/>
    <dgm:cxn modelId="{48FF5658-9E77-44E3-B665-E6D20261A5BD}" type="presParOf" srcId="{5CAD01B6-A92A-42D5-8A0E-1128BD19A1BF}" destId="{C3AD22ED-DC4A-4507-9F9C-2F8E94D05675}" srcOrd="11" destOrd="0" presId="urn:microsoft.com/office/officeart/2005/8/layout/bProcess3"/>
    <dgm:cxn modelId="{D731DF19-F897-4A5D-9F21-41DE98559CAB}" type="presParOf" srcId="{C3AD22ED-DC4A-4507-9F9C-2F8E94D05675}" destId="{FAE327C2-AA76-47E8-8A1B-DC95561472FC}" srcOrd="0" destOrd="0" presId="urn:microsoft.com/office/officeart/2005/8/layout/bProcess3"/>
    <dgm:cxn modelId="{1BB53041-A1A2-4FA5-B432-EACE56E645F4}" type="presParOf" srcId="{5CAD01B6-A92A-42D5-8A0E-1128BD19A1BF}" destId="{3CCD7978-BC3B-400F-BD86-00731CC73154}" srcOrd="12" destOrd="0" presId="urn:microsoft.com/office/officeart/2005/8/layout/bProcess3"/>
    <dgm:cxn modelId="{0D6C8E3B-6847-4897-9304-79E5BBA8BB64}" type="presParOf" srcId="{5CAD01B6-A92A-42D5-8A0E-1128BD19A1BF}" destId="{6B5E9C7F-8D72-40FE-95B3-485EACBC50D0}" srcOrd="13" destOrd="0" presId="urn:microsoft.com/office/officeart/2005/8/layout/bProcess3"/>
    <dgm:cxn modelId="{612A9ABC-C3EF-4DB2-99EF-9A62A19863FD}" type="presParOf" srcId="{6B5E9C7F-8D72-40FE-95B3-485EACBC50D0}" destId="{39B3AADC-65EC-4B30-9B89-9937E8046BD4}" srcOrd="0" destOrd="0" presId="urn:microsoft.com/office/officeart/2005/8/layout/bProcess3"/>
    <dgm:cxn modelId="{B65A424A-5E00-4777-8AA8-313EAFD8A714}" type="presParOf" srcId="{5CAD01B6-A92A-42D5-8A0E-1128BD19A1BF}" destId="{618A9BD7-7413-42D5-AD7F-20E0E939B913}" srcOrd="14" destOrd="0" presId="urn:microsoft.com/office/officeart/2005/8/layout/bProcess3"/>
    <dgm:cxn modelId="{4BB7563E-3B28-4C11-AFF3-4959BF2D7B7A}" type="presParOf" srcId="{5CAD01B6-A92A-42D5-8A0E-1128BD19A1BF}" destId="{0BAC161F-3450-42A2-9C04-EADF1FCFC5CA}" srcOrd="15" destOrd="0" presId="urn:microsoft.com/office/officeart/2005/8/layout/bProcess3"/>
    <dgm:cxn modelId="{B0F02FD7-7E45-4A50-9FFC-9A40CAA0D049}" type="presParOf" srcId="{0BAC161F-3450-42A2-9C04-EADF1FCFC5CA}" destId="{9ECAE8F6-AB04-4D22-A03A-539DF5F394E2}" srcOrd="0" destOrd="0" presId="urn:microsoft.com/office/officeart/2005/8/layout/bProcess3"/>
    <dgm:cxn modelId="{7027EADD-B9AD-4140-BAD4-BA0AB3F63B37}" type="presParOf" srcId="{5CAD01B6-A92A-42D5-8A0E-1128BD19A1BF}" destId="{48CFAC3E-B70F-4E9F-B759-C1FC3E5FD4F1}" srcOrd="16" destOrd="0" presId="urn:microsoft.com/office/officeart/2005/8/layout/bProcess3"/>
    <dgm:cxn modelId="{E5855885-4E6A-4763-96CD-59378D252888}" type="presParOf" srcId="{5CAD01B6-A92A-42D5-8A0E-1128BD19A1BF}" destId="{9F8A67B4-57BC-468C-BB5F-9076E6124810}" srcOrd="17" destOrd="0" presId="urn:microsoft.com/office/officeart/2005/8/layout/bProcess3"/>
    <dgm:cxn modelId="{35CF3E72-636A-417B-A863-235E798C6F5D}" type="presParOf" srcId="{9F8A67B4-57BC-468C-BB5F-9076E6124810}" destId="{620C447F-0EAD-4EB6-B51A-2D9AE15E2ACD}" srcOrd="0" destOrd="0" presId="urn:microsoft.com/office/officeart/2005/8/layout/bProcess3"/>
    <dgm:cxn modelId="{E50F661D-1251-4437-8512-694736A99969}" type="presParOf" srcId="{5CAD01B6-A92A-42D5-8A0E-1128BD19A1BF}" destId="{124071B4-FC9D-4896-A1E9-8E24101877BA}" srcOrd="18"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745BC97-A9F9-4254-80DE-6D6003E392F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D8AC53ED-70D5-490E-A023-8EF4C5E5EDC8}">
      <dgm:prSet custT="1"/>
      <dgm:spPr>
        <a:solidFill>
          <a:schemeClr val="bg1">
            <a:lumMod val="50000"/>
          </a:schemeClr>
        </a:solidFill>
      </dgm:spPr>
      <dgm:t>
        <a:bodyPr/>
        <a:lstStyle/>
        <a:p>
          <a:pPr rtl="1"/>
          <a:r>
            <a:rPr lang="ar-OM" sz="4400" b="1" dirty="0" smtClean="0"/>
            <a:t>يرى أن التعليم وتنوير الشعب الشرط الأول للنجاح وبدون بنية أساسية روحية لن تقوم الاصلاحات على قاعدة اجتماعية متينة، كان يجب العثور على سبل النهضة والتنمية ، فكان التعليم شغله الشاغل منذ بداية النهضة.</a:t>
          </a:r>
          <a:endParaRPr lang="en-US" sz="4400" dirty="0"/>
        </a:p>
      </dgm:t>
    </dgm:pt>
    <dgm:pt modelId="{844C0799-57C6-495F-BCDB-2C3A1876E3EC}" type="parTrans" cxnId="{AD74FCC5-C6BD-44F3-AAC7-B897B1F7BBED}">
      <dgm:prSet/>
      <dgm:spPr/>
      <dgm:t>
        <a:bodyPr/>
        <a:lstStyle/>
        <a:p>
          <a:endParaRPr lang="en-US"/>
        </a:p>
      </dgm:t>
    </dgm:pt>
    <dgm:pt modelId="{6E991B0C-3C41-4F9F-B255-30B0F752CA25}" type="sibTrans" cxnId="{AD74FCC5-C6BD-44F3-AAC7-B897B1F7BBED}">
      <dgm:prSet/>
      <dgm:spPr/>
      <dgm:t>
        <a:bodyPr/>
        <a:lstStyle/>
        <a:p>
          <a:endParaRPr lang="en-US"/>
        </a:p>
      </dgm:t>
    </dgm:pt>
    <dgm:pt modelId="{50B239CD-C965-4F83-886B-1EE3E297BAF5}">
      <dgm:prSet custT="1"/>
      <dgm:spPr>
        <a:solidFill>
          <a:schemeClr val="bg1">
            <a:lumMod val="50000"/>
          </a:schemeClr>
        </a:solidFill>
      </dgm:spPr>
      <dgm:t>
        <a:bodyPr/>
        <a:lstStyle/>
        <a:p>
          <a:pPr rtl="1"/>
          <a:r>
            <a:rPr lang="ar-OM" sz="3600" b="1" dirty="0" smtClean="0"/>
            <a:t>فلم يكن العمل على محو الامية بين السواد الاعظم من السكان وفتح المدارس مجرد اتجاه من اتجاهات التطور وانما كان درجة في سلم اصلاح النظام السياسي في البلاد، وبدأ التعليم يخطوا في اتجاهين: كمي ونوعي طوال عمر النهضة المباركة والتي نتلمس واقع تنفيذه من خلال خطط تنموية خمسية ترجمت على أرض عمان الخير. </a:t>
          </a:r>
          <a:endParaRPr lang="en-US" sz="3600" dirty="0"/>
        </a:p>
      </dgm:t>
    </dgm:pt>
    <dgm:pt modelId="{EC539200-01A2-467B-8893-1D01ADB8CBA1}" type="parTrans" cxnId="{817210F1-7D71-4F53-AAFE-41F8FC9623E7}">
      <dgm:prSet/>
      <dgm:spPr/>
      <dgm:t>
        <a:bodyPr/>
        <a:lstStyle/>
        <a:p>
          <a:endParaRPr lang="en-US"/>
        </a:p>
      </dgm:t>
    </dgm:pt>
    <dgm:pt modelId="{F5E64411-5ED9-4654-AB06-F312EC915F16}" type="sibTrans" cxnId="{817210F1-7D71-4F53-AAFE-41F8FC9623E7}">
      <dgm:prSet/>
      <dgm:spPr/>
      <dgm:t>
        <a:bodyPr/>
        <a:lstStyle/>
        <a:p>
          <a:endParaRPr lang="en-US"/>
        </a:p>
      </dgm:t>
    </dgm:pt>
    <dgm:pt modelId="{FE9F1062-FA36-4390-835A-C3AFEE3AD6C8}" type="pres">
      <dgm:prSet presAssocID="{B745BC97-A9F9-4254-80DE-6D6003E392FD}" presName="cycle" presStyleCnt="0">
        <dgm:presLayoutVars>
          <dgm:dir/>
          <dgm:resizeHandles val="exact"/>
        </dgm:presLayoutVars>
      </dgm:prSet>
      <dgm:spPr/>
      <dgm:t>
        <a:bodyPr/>
        <a:lstStyle/>
        <a:p>
          <a:endParaRPr lang="en-US"/>
        </a:p>
      </dgm:t>
    </dgm:pt>
    <dgm:pt modelId="{A743BA0F-DE84-463A-861E-37D024DD877C}" type="pres">
      <dgm:prSet presAssocID="{D8AC53ED-70D5-490E-A023-8EF4C5E5EDC8}" presName="node" presStyleLbl="node1" presStyleIdx="0" presStyleCnt="2">
        <dgm:presLayoutVars>
          <dgm:bulletEnabled val="1"/>
        </dgm:presLayoutVars>
      </dgm:prSet>
      <dgm:spPr/>
      <dgm:t>
        <a:bodyPr/>
        <a:lstStyle/>
        <a:p>
          <a:endParaRPr lang="en-US"/>
        </a:p>
      </dgm:t>
    </dgm:pt>
    <dgm:pt modelId="{8D27B415-694F-4B39-8C51-08088E032A56}" type="pres">
      <dgm:prSet presAssocID="{6E991B0C-3C41-4F9F-B255-30B0F752CA25}" presName="sibTrans" presStyleLbl="sibTrans2D1" presStyleIdx="0" presStyleCnt="2"/>
      <dgm:spPr/>
      <dgm:t>
        <a:bodyPr/>
        <a:lstStyle/>
        <a:p>
          <a:endParaRPr lang="en-US"/>
        </a:p>
      </dgm:t>
    </dgm:pt>
    <dgm:pt modelId="{E2974B7E-FA2F-47A1-8077-0E3B32E9AA95}" type="pres">
      <dgm:prSet presAssocID="{6E991B0C-3C41-4F9F-B255-30B0F752CA25}" presName="connectorText" presStyleLbl="sibTrans2D1" presStyleIdx="0" presStyleCnt="2"/>
      <dgm:spPr/>
      <dgm:t>
        <a:bodyPr/>
        <a:lstStyle/>
        <a:p>
          <a:endParaRPr lang="en-US"/>
        </a:p>
      </dgm:t>
    </dgm:pt>
    <dgm:pt modelId="{E5087F72-8DCB-4AE2-B130-5829D6C72811}" type="pres">
      <dgm:prSet presAssocID="{50B239CD-C965-4F83-886B-1EE3E297BAF5}" presName="node" presStyleLbl="node1" presStyleIdx="1" presStyleCnt="2">
        <dgm:presLayoutVars>
          <dgm:bulletEnabled val="1"/>
        </dgm:presLayoutVars>
      </dgm:prSet>
      <dgm:spPr/>
      <dgm:t>
        <a:bodyPr/>
        <a:lstStyle/>
        <a:p>
          <a:endParaRPr lang="en-US"/>
        </a:p>
      </dgm:t>
    </dgm:pt>
    <dgm:pt modelId="{6A8246F0-6B61-4E22-BDEA-90180DBE2437}" type="pres">
      <dgm:prSet presAssocID="{F5E64411-5ED9-4654-AB06-F312EC915F16}" presName="sibTrans" presStyleLbl="sibTrans2D1" presStyleIdx="1" presStyleCnt="2"/>
      <dgm:spPr/>
      <dgm:t>
        <a:bodyPr/>
        <a:lstStyle/>
        <a:p>
          <a:endParaRPr lang="en-US"/>
        </a:p>
      </dgm:t>
    </dgm:pt>
    <dgm:pt modelId="{0F0A1B5E-AF2A-4F0D-B518-64CC9CB93602}" type="pres">
      <dgm:prSet presAssocID="{F5E64411-5ED9-4654-AB06-F312EC915F16}" presName="connectorText" presStyleLbl="sibTrans2D1" presStyleIdx="1" presStyleCnt="2"/>
      <dgm:spPr/>
      <dgm:t>
        <a:bodyPr/>
        <a:lstStyle/>
        <a:p>
          <a:endParaRPr lang="en-US"/>
        </a:p>
      </dgm:t>
    </dgm:pt>
  </dgm:ptLst>
  <dgm:cxnLst>
    <dgm:cxn modelId="{33C7E6CB-01EA-48A1-A7E3-9BDEF1592BB4}" type="presOf" srcId="{6E991B0C-3C41-4F9F-B255-30B0F752CA25}" destId="{E2974B7E-FA2F-47A1-8077-0E3B32E9AA95}" srcOrd="1" destOrd="0" presId="urn:microsoft.com/office/officeart/2005/8/layout/cycle2"/>
    <dgm:cxn modelId="{91BC4DBE-A47F-491E-B3D4-1E974463DD02}" type="presOf" srcId="{F5E64411-5ED9-4654-AB06-F312EC915F16}" destId="{6A8246F0-6B61-4E22-BDEA-90180DBE2437}" srcOrd="0" destOrd="0" presId="urn:microsoft.com/office/officeart/2005/8/layout/cycle2"/>
    <dgm:cxn modelId="{E60FDFF0-1FEC-4431-8772-AE6A8302A2C7}" type="presOf" srcId="{D8AC53ED-70D5-490E-A023-8EF4C5E5EDC8}" destId="{A743BA0F-DE84-463A-861E-37D024DD877C}" srcOrd="0" destOrd="0" presId="urn:microsoft.com/office/officeart/2005/8/layout/cycle2"/>
    <dgm:cxn modelId="{2AC62F59-9729-403C-8120-EAFCF53CFD67}" type="presOf" srcId="{B745BC97-A9F9-4254-80DE-6D6003E392FD}" destId="{FE9F1062-FA36-4390-835A-C3AFEE3AD6C8}" srcOrd="0" destOrd="0" presId="urn:microsoft.com/office/officeart/2005/8/layout/cycle2"/>
    <dgm:cxn modelId="{AD74FCC5-C6BD-44F3-AAC7-B897B1F7BBED}" srcId="{B745BC97-A9F9-4254-80DE-6D6003E392FD}" destId="{D8AC53ED-70D5-490E-A023-8EF4C5E5EDC8}" srcOrd="0" destOrd="0" parTransId="{844C0799-57C6-495F-BCDB-2C3A1876E3EC}" sibTransId="{6E991B0C-3C41-4F9F-B255-30B0F752CA25}"/>
    <dgm:cxn modelId="{A1BA6824-705B-4246-A716-50A25B440206}" type="presOf" srcId="{6E991B0C-3C41-4F9F-B255-30B0F752CA25}" destId="{8D27B415-694F-4B39-8C51-08088E032A56}" srcOrd="0" destOrd="0" presId="urn:microsoft.com/office/officeart/2005/8/layout/cycle2"/>
    <dgm:cxn modelId="{A6B52139-CCC0-46BA-BCD2-4CCB5CEDF69B}" type="presOf" srcId="{F5E64411-5ED9-4654-AB06-F312EC915F16}" destId="{0F0A1B5E-AF2A-4F0D-B518-64CC9CB93602}" srcOrd="1" destOrd="0" presId="urn:microsoft.com/office/officeart/2005/8/layout/cycle2"/>
    <dgm:cxn modelId="{817210F1-7D71-4F53-AAFE-41F8FC9623E7}" srcId="{B745BC97-A9F9-4254-80DE-6D6003E392FD}" destId="{50B239CD-C965-4F83-886B-1EE3E297BAF5}" srcOrd="1" destOrd="0" parTransId="{EC539200-01A2-467B-8893-1D01ADB8CBA1}" sibTransId="{F5E64411-5ED9-4654-AB06-F312EC915F16}"/>
    <dgm:cxn modelId="{D844FBDD-1591-480E-9F6A-19FBA81DF4CB}" type="presOf" srcId="{50B239CD-C965-4F83-886B-1EE3E297BAF5}" destId="{E5087F72-8DCB-4AE2-B130-5829D6C72811}" srcOrd="0" destOrd="0" presId="urn:microsoft.com/office/officeart/2005/8/layout/cycle2"/>
    <dgm:cxn modelId="{CDC2DBE0-5284-48EB-89E7-F3F810AEAD56}" type="presParOf" srcId="{FE9F1062-FA36-4390-835A-C3AFEE3AD6C8}" destId="{A743BA0F-DE84-463A-861E-37D024DD877C}" srcOrd="0" destOrd="0" presId="urn:microsoft.com/office/officeart/2005/8/layout/cycle2"/>
    <dgm:cxn modelId="{F4D01787-12F6-40B1-8578-37AB342DA7C4}" type="presParOf" srcId="{FE9F1062-FA36-4390-835A-C3AFEE3AD6C8}" destId="{8D27B415-694F-4B39-8C51-08088E032A56}" srcOrd="1" destOrd="0" presId="urn:microsoft.com/office/officeart/2005/8/layout/cycle2"/>
    <dgm:cxn modelId="{838F702E-73E7-4A81-9E15-F09E9C667441}" type="presParOf" srcId="{8D27B415-694F-4B39-8C51-08088E032A56}" destId="{E2974B7E-FA2F-47A1-8077-0E3B32E9AA95}" srcOrd="0" destOrd="0" presId="urn:microsoft.com/office/officeart/2005/8/layout/cycle2"/>
    <dgm:cxn modelId="{B858F74F-27C2-4D6B-BF80-47DB5CE635BF}" type="presParOf" srcId="{FE9F1062-FA36-4390-835A-C3AFEE3AD6C8}" destId="{E5087F72-8DCB-4AE2-B130-5829D6C72811}" srcOrd="2" destOrd="0" presId="urn:microsoft.com/office/officeart/2005/8/layout/cycle2"/>
    <dgm:cxn modelId="{BFE2B67E-37FC-47C8-A0C6-6E819509EA50}" type="presParOf" srcId="{FE9F1062-FA36-4390-835A-C3AFEE3AD6C8}" destId="{6A8246F0-6B61-4E22-BDEA-90180DBE2437}" srcOrd="3" destOrd="0" presId="urn:microsoft.com/office/officeart/2005/8/layout/cycle2"/>
    <dgm:cxn modelId="{CEAAC748-2E19-4DA6-BB32-EFD2792E975C}" type="presParOf" srcId="{6A8246F0-6B61-4E22-BDEA-90180DBE2437}" destId="{0F0A1B5E-AF2A-4F0D-B518-64CC9CB9360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CFD3477-540B-412D-956E-0369709D00A0}"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16A46CF3-DB2C-4CD3-ABFD-97C3732CB542}">
      <dgm:prSet custT="1"/>
      <dgm:spPr/>
      <dgm:t>
        <a:bodyPr/>
        <a:lstStyle/>
        <a:p>
          <a:pPr rtl="0"/>
          <a:r>
            <a:rPr lang="ar-OM" sz="4400" b="1" dirty="0" smtClean="0"/>
            <a:t>وهذه قراءات مختارة في الفكر القيادي التربوي من النطق السامي  عبر سنوات عمر النهضة المباركة</a:t>
          </a:r>
          <a:endParaRPr lang="en-US" sz="4400" b="1" dirty="0"/>
        </a:p>
      </dgm:t>
    </dgm:pt>
    <dgm:pt modelId="{7DB2D028-D51B-46C2-A79B-693FD61762B4}" type="parTrans" cxnId="{14BF5FCD-8656-4CC4-9449-904F2FA34769}">
      <dgm:prSet/>
      <dgm:spPr/>
      <dgm:t>
        <a:bodyPr/>
        <a:lstStyle/>
        <a:p>
          <a:endParaRPr lang="en-US"/>
        </a:p>
      </dgm:t>
    </dgm:pt>
    <dgm:pt modelId="{A9DAF9E3-9784-4D89-9CE5-7A5682740F71}" type="sibTrans" cxnId="{14BF5FCD-8656-4CC4-9449-904F2FA34769}">
      <dgm:prSet/>
      <dgm:spPr/>
      <dgm:t>
        <a:bodyPr/>
        <a:lstStyle/>
        <a:p>
          <a:endParaRPr lang="en-US"/>
        </a:p>
      </dgm:t>
    </dgm:pt>
    <dgm:pt modelId="{57789335-C1D3-41EB-8375-A825769F36B0}">
      <dgm:prSet custT="1"/>
      <dgm:spPr/>
      <dgm:t>
        <a:bodyPr/>
        <a:lstStyle/>
        <a:p>
          <a:pPr rtl="0"/>
          <a:r>
            <a:rPr lang="ar-OM" sz="4400" b="1" u="none" dirty="0" smtClean="0"/>
            <a:t>من خطابات ال</a:t>
          </a:r>
          <a:r>
            <a:rPr lang="ar-SA" sz="4400" b="1" u="none" dirty="0" smtClean="0"/>
            <a:t>مغفور له جلالة السلطان قابوس بن سعيد بن تيمور - طيب الله ثراه - </a:t>
          </a:r>
          <a:endParaRPr lang="en-US" sz="4400" dirty="0"/>
        </a:p>
      </dgm:t>
    </dgm:pt>
    <dgm:pt modelId="{3C2FDDE9-44F2-47CA-9AA8-F8C1B90B7D8E}" type="parTrans" cxnId="{A9283209-B065-4876-905F-6B1285F1E43E}">
      <dgm:prSet/>
      <dgm:spPr/>
      <dgm:t>
        <a:bodyPr/>
        <a:lstStyle/>
        <a:p>
          <a:endParaRPr lang="en-US"/>
        </a:p>
      </dgm:t>
    </dgm:pt>
    <dgm:pt modelId="{C666E279-B121-4D43-B685-315570B76818}" type="sibTrans" cxnId="{A9283209-B065-4876-905F-6B1285F1E43E}">
      <dgm:prSet/>
      <dgm:spPr/>
      <dgm:t>
        <a:bodyPr/>
        <a:lstStyle/>
        <a:p>
          <a:endParaRPr lang="en-US"/>
        </a:p>
      </dgm:t>
    </dgm:pt>
    <dgm:pt modelId="{52A73FC6-E897-4FFE-A6D6-C4BFC6E95EF1}" type="pres">
      <dgm:prSet presAssocID="{2CFD3477-540B-412D-956E-0369709D00A0}" presName="Name0" presStyleCnt="0">
        <dgm:presLayoutVars>
          <dgm:chMax val="7"/>
          <dgm:chPref val="5"/>
        </dgm:presLayoutVars>
      </dgm:prSet>
      <dgm:spPr/>
      <dgm:t>
        <a:bodyPr/>
        <a:lstStyle/>
        <a:p>
          <a:endParaRPr lang="en-US"/>
        </a:p>
      </dgm:t>
    </dgm:pt>
    <dgm:pt modelId="{70FA8925-D8D2-4B41-BC63-DF7A0BEB8E18}" type="pres">
      <dgm:prSet presAssocID="{2CFD3477-540B-412D-956E-0369709D00A0}" presName="arrowNode" presStyleLbl="node1" presStyleIdx="0" presStyleCnt="1"/>
      <dgm:spPr>
        <a:solidFill>
          <a:schemeClr val="tx1">
            <a:lumMod val="75000"/>
            <a:lumOff val="25000"/>
          </a:schemeClr>
        </a:solidFill>
      </dgm:spPr>
    </dgm:pt>
    <dgm:pt modelId="{B7EF4D4D-4F46-4481-8B1E-28F6090E1DC9}" type="pres">
      <dgm:prSet presAssocID="{16A46CF3-DB2C-4CD3-ABFD-97C3732CB542}" presName="txNode1" presStyleLbl="revTx" presStyleIdx="0" presStyleCnt="2" custScaleX="307411" custScaleY="116891" custLinFactNeighborX="16742" custLinFactNeighborY="-4580">
        <dgm:presLayoutVars>
          <dgm:bulletEnabled val="1"/>
        </dgm:presLayoutVars>
      </dgm:prSet>
      <dgm:spPr/>
      <dgm:t>
        <a:bodyPr/>
        <a:lstStyle/>
        <a:p>
          <a:endParaRPr lang="en-US"/>
        </a:p>
      </dgm:t>
    </dgm:pt>
    <dgm:pt modelId="{A22B6122-7F74-4D1A-B937-5C687E950999}" type="pres">
      <dgm:prSet presAssocID="{57789335-C1D3-41EB-8375-A825769F36B0}" presName="txNode2" presStyleLbl="revTx" presStyleIdx="1" presStyleCnt="2" custScaleX="185060" custScaleY="64788" custLinFactNeighborX="-21951" custLinFactNeighborY="-1054">
        <dgm:presLayoutVars>
          <dgm:bulletEnabled val="1"/>
        </dgm:presLayoutVars>
      </dgm:prSet>
      <dgm:spPr/>
      <dgm:t>
        <a:bodyPr/>
        <a:lstStyle/>
        <a:p>
          <a:endParaRPr lang="en-US"/>
        </a:p>
      </dgm:t>
    </dgm:pt>
  </dgm:ptLst>
  <dgm:cxnLst>
    <dgm:cxn modelId="{14BF5FCD-8656-4CC4-9449-904F2FA34769}" srcId="{2CFD3477-540B-412D-956E-0369709D00A0}" destId="{16A46CF3-DB2C-4CD3-ABFD-97C3732CB542}" srcOrd="0" destOrd="0" parTransId="{7DB2D028-D51B-46C2-A79B-693FD61762B4}" sibTransId="{A9DAF9E3-9784-4D89-9CE5-7A5682740F71}"/>
    <dgm:cxn modelId="{BF6FB664-CE90-4094-8147-8154320A6A33}" type="presOf" srcId="{16A46CF3-DB2C-4CD3-ABFD-97C3732CB542}" destId="{B7EF4D4D-4F46-4481-8B1E-28F6090E1DC9}" srcOrd="0" destOrd="0" presId="urn:microsoft.com/office/officeart/2009/3/layout/DescendingProcess"/>
    <dgm:cxn modelId="{A9283209-B065-4876-905F-6B1285F1E43E}" srcId="{2CFD3477-540B-412D-956E-0369709D00A0}" destId="{57789335-C1D3-41EB-8375-A825769F36B0}" srcOrd="1" destOrd="0" parTransId="{3C2FDDE9-44F2-47CA-9AA8-F8C1B90B7D8E}" sibTransId="{C666E279-B121-4D43-B685-315570B76818}"/>
    <dgm:cxn modelId="{39EA0A6E-9BF2-4C94-B55E-12B7A8B65258}" type="presOf" srcId="{2CFD3477-540B-412D-956E-0369709D00A0}" destId="{52A73FC6-E897-4FFE-A6D6-C4BFC6E95EF1}" srcOrd="0" destOrd="0" presId="urn:microsoft.com/office/officeart/2009/3/layout/DescendingProcess"/>
    <dgm:cxn modelId="{6716A98E-919B-4515-882A-D08E56F82872}" type="presOf" srcId="{57789335-C1D3-41EB-8375-A825769F36B0}" destId="{A22B6122-7F74-4D1A-B937-5C687E950999}" srcOrd="0" destOrd="0" presId="urn:microsoft.com/office/officeart/2009/3/layout/DescendingProcess"/>
    <dgm:cxn modelId="{3A340093-8AD8-4110-B1A9-E25A12FE8662}" type="presParOf" srcId="{52A73FC6-E897-4FFE-A6D6-C4BFC6E95EF1}" destId="{70FA8925-D8D2-4B41-BC63-DF7A0BEB8E18}" srcOrd="0" destOrd="0" presId="urn:microsoft.com/office/officeart/2009/3/layout/DescendingProcess"/>
    <dgm:cxn modelId="{1AA2B847-D039-4528-B6BD-057901F7E2E4}" type="presParOf" srcId="{52A73FC6-E897-4FFE-A6D6-C4BFC6E95EF1}" destId="{B7EF4D4D-4F46-4481-8B1E-28F6090E1DC9}" srcOrd="1" destOrd="0" presId="urn:microsoft.com/office/officeart/2009/3/layout/DescendingProcess"/>
    <dgm:cxn modelId="{FF481C44-3AD3-46D9-87A9-9EF2AF11AA4A}" type="presParOf" srcId="{52A73FC6-E897-4FFE-A6D6-C4BFC6E95EF1}" destId="{A22B6122-7F74-4D1A-B937-5C687E950999}" srcOrd="2"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D7EEC-A3D2-4D3A-92F4-CC37AD16EF20}">
      <dsp:nvSpPr>
        <dsp:cNvPr id="0" name=""/>
        <dsp:cNvSpPr/>
      </dsp:nvSpPr>
      <dsp:spPr>
        <a:xfrm>
          <a:off x="3953911" y="4019234"/>
          <a:ext cx="11832518" cy="5229400"/>
        </a:xfrm>
        <a:prstGeom prst="roundRect">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04550" tIns="243840" rIns="243840" bIns="243840" numCol="1" spcCol="1270" anchor="ctr" anchorCtr="0">
          <a:noAutofit/>
        </a:bodyPr>
        <a:lstStyle/>
        <a:p>
          <a:pPr lvl="0" algn="ctr" defTabSz="2844800" rtl="0">
            <a:lnSpc>
              <a:spcPct val="90000"/>
            </a:lnSpc>
            <a:spcBef>
              <a:spcPct val="0"/>
            </a:spcBef>
            <a:spcAft>
              <a:spcPct val="35000"/>
            </a:spcAft>
          </a:pPr>
          <a:r>
            <a:rPr lang="ar-OM" sz="6400" b="1" kern="1200" dirty="0" smtClean="0"/>
            <a:t>كل عماني على هذه الأرض الطيبة يحمل قابوسا في فكره ونهجه </a:t>
          </a:r>
          <a:endParaRPr lang="en-US" sz="6400" kern="1200" dirty="0"/>
        </a:p>
      </dsp:txBody>
      <dsp:txXfrm>
        <a:off x="4209189" y="4274512"/>
        <a:ext cx="11321962" cy="4718844"/>
      </dsp:txXfrm>
    </dsp:sp>
    <dsp:sp modelId="{5B43DA07-91EE-4E5E-AA6D-F8FCE2D20039}">
      <dsp:nvSpPr>
        <dsp:cNvPr id="0" name=""/>
        <dsp:cNvSpPr/>
      </dsp:nvSpPr>
      <dsp:spPr>
        <a:xfrm>
          <a:off x="672769" y="1936890"/>
          <a:ext cx="5485851" cy="548667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B603B-34A5-44E5-97F2-C8DB3713270E}">
      <dsp:nvSpPr>
        <dsp:cNvPr id="0" name=""/>
        <dsp:cNvSpPr/>
      </dsp:nvSpPr>
      <dsp:spPr>
        <a:xfrm>
          <a:off x="-525196" y="0"/>
          <a:ext cx="17106903" cy="11044336"/>
        </a:xfrm>
        <a:prstGeom prst="triangle">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5CFCBA-B2FC-4D2D-B50D-449CDA91E124}">
      <dsp:nvSpPr>
        <dsp:cNvPr id="0" name=""/>
        <dsp:cNvSpPr/>
      </dsp:nvSpPr>
      <dsp:spPr>
        <a:xfrm>
          <a:off x="7047197" y="1088878"/>
          <a:ext cx="9763193" cy="1570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ar-OM" sz="4400" b="1" kern="1200" dirty="0" smtClean="0"/>
            <a:t>( جلالته يجسد التاريخ بروح متفتحه على قضايا العصر ) فرانسوا متران</a:t>
          </a:r>
          <a:endParaRPr lang="en-US" sz="4400" b="1" kern="1200" dirty="0"/>
        </a:p>
      </dsp:txBody>
      <dsp:txXfrm>
        <a:off x="7123856" y="1165537"/>
        <a:ext cx="9609875" cy="1417048"/>
      </dsp:txXfrm>
    </dsp:sp>
    <dsp:sp modelId="{A9808463-D2E6-4E21-993D-2A453A5107B6}">
      <dsp:nvSpPr>
        <dsp:cNvPr id="0" name=""/>
        <dsp:cNvSpPr/>
      </dsp:nvSpPr>
      <dsp:spPr>
        <a:xfrm>
          <a:off x="5815814" y="2955525"/>
          <a:ext cx="10981582" cy="1570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ar-OM" sz="4400" b="1" kern="1200" dirty="0" smtClean="0"/>
            <a:t>( لقد قدمتم عمان برؤى وتصميم، وإن قيادتكم تحظى باحترام عظيم حول العالم . كلينتون</a:t>
          </a:r>
          <a:endParaRPr lang="en-US" sz="4400" b="1" kern="1200" dirty="0"/>
        </a:p>
      </dsp:txBody>
      <dsp:txXfrm>
        <a:off x="5892473" y="3032184"/>
        <a:ext cx="10828264" cy="1417048"/>
      </dsp:txXfrm>
    </dsp:sp>
    <dsp:sp modelId="{E899B4DE-4A59-4C9C-8BB3-CC2EB8FCF578}">
      <dsp:nvSpPr>
        <dsp:cNvPr id="0" name=""/>
        <dsp:cNvSpPr/>
      </dsp:nvSpPr>
      <dsp:spPr>
        <a:xfrm>
          <a:off x="4819718" y="4666622"/>
          <a:ext cx="12040386" cy="1570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t>( فمنذ صغره كان فارسا مغوارا، رجل القرار، وإذا وعد أوفى بوعده دون تأخير، وإذا قال صدق) جون رومانز ابن العائلة التي عاش معها جلالته في بريطانيا</a:t>
          </a:r>
          <a:endParaRPr lang="en-US" sz="4000" b="1" kern="1200" dirty="0"/>
        </a:p>
      </dsp:txBody>
      <dsp:txXfrm>
        <a:off x="4896377" y="4743281"/>
        <a:ext cx="11887068" cy="1417048"/>
      </dsp:txXfrm>
    </dsp:sp>
    <dsp:sp modelId="{9ABB0E8F-8894-4E25-9F7A-9839A30E2EA0}">
      <dsp:nvSpPr>
        <dsp:cNvPr id="0" name=""/>
        <dsp:cNvSpPr/>
      </dsp:nvSpPr>
      <dsp:spPr>
        <a:xfrm>
          <a:off x="3756786" y="6377715"/>
          <a:ext cx="13064300" cy="1570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t>( إن جلالته كان مثالا للضابط العربي في سلوكه الحضاري وتعاملة مع زملائه ومع القادة ، حتى في مشيته كان في قمة التهذيب والنظام ) محمد نجيب الربيعي زميل جلالته بالكلية العسكرية ببريطانيا</a:t>
          </a:r>
          <a:endParaRPr lang="en-US" sz="4000" b="1" kern="1200" dirty="0"/>
        </a:p>
      </dsp:txBody>
      <dsp:txXfrm>
        <a:off x="3833445" y="6454374"/>
        <a:ext cx="12910982" cy="1417048"/>
      </dsp:txXfrm>
    </dsp:sp>
    <dsp:sp modelId="{1F39650E-F383-40F3-B9AF-C2D8807321DC}">
      <dsp:nvSpPr>
        <dsp:cNvPr id="0" name=""/>
        <dsp:cNvSpPr/>
      </dsp:nvSpPr>
      <dsp:spPr>
        <a:xfrm>
          <a:off x="3002794" y="8088810"/>
          <a:ext cx="13781464" cy="1570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ar-OM" sz="5400" b="1" kern="1200" dirty="0" smtClean="0"/>
            <a:t>( مصلح على العرش ) اطلق عليه المؤلف الروسي سيرجي بليخانوف في كتابه المعروف</a:t>
          </a:r>
          <a:endParaRPr lang="en-US" sz="5400" b="1" kern="1200" dirty="0"/>
        </a:p>
      </dsp:txBody>
      <dsp:txXfrm>
        <a:off x="3079453" y="8165469"/>
        <a:ext cx="13628146" cy="14170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B5BFF-A66A-4183-9178-E6BEF505309B}">
      <dsp:nvSpPr>
        <dsp:cNvPr id="0" name=""/>
        <dsp:cNvSpPr/>
      </dsp:nvSpPr>
      <dsp:spPr>
        <a:xfrm>
          <a:off x="0" y="533392"/>
          <a:ext cx="17526000" cy="9144015"/>
        </a:xfrm>
        <a:prstGeom prst="leftRightRibbon">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B08FD1-16F7-478A-94BA-B0BDE1023A10}">
      <dsp:nvSpPr>
        <dsp:cNvPr id="0" name=""/>
        <dsp:cNvSpPr/>
      </dsp:nvSpPr>
      <dsp:spPr>
        <a:xfrm>
          <a:off x="2103120" y="2827020"/>
          <a:ext cx="5783579" cy="34350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70688" rIns="0" bIns="182880" numCol="1" spcCol="1270" anchor="ctr" anchorCtr="0">
          <a:noAutofit/>
        </a:bodyPr>
        <a:lstStyle/>
        <a:p>
          <a:pPr lvl="0" algn="ctr" defTabSz="2133600" rtl="0">
            <a:lnSpc>
              <a:spcPct val="90000"/>
            </a:lnSpc>
            <a:spcBef>
              <a:spcPct val="0"/>
            </a:spcBef>
            <a:spcAft>
              <a:spcPct val="35000"/>
            </a:spcAft>
          </a:pPr>
          <a:r>
            <a:rPr lang="ar-OM" sz="4800" b="1" kern="1200" dirty="0" smtClean="0">
              <a:solidFill>
                <a:schemeClr val="tx1"/>
              </a:solidFill>
            </a:rPr>
            <a:t>( سأعمل بأسرع مايمكن لجعلكم تعيشون سعداء لمستقبل أفضل وعلى كل واحد منكم المساعدة في هذا الواجب )</a:t>
          </a:r>
          <a:endParaRPr lang="en-US" sz="4800" b="1" kern="1200" dirty="0">
            <a:solidFill>
              <a:schemeClr val="tx1"/>
            </a:solidFill>
          </a:endParaRPr>
        </a:p>
      </dsp:txBody>
      <dsp:txXfrm>
        <a:off x="2103120" y="2827020"/>
        <a:ext cx="5783579" cy="3435096"/>
      </dsp:txXfrm>
    </dsp:sp>
    <dsp:sp modelId="{96A16430-B186-4F88-81ED-42789635D456}">
      <dsp:nvSpPr>
        <dsp:cNvPr id="0" name=""/>
        <dsp:cNvSpPr/>
      </dsp:nvSpPr>
      <dsp:spPr>
        <a:xfrm>
          <a:off x="8763000" y="3948683"/>
          <a:ext cx="6835140" cy="34350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56032" rIns="0" bIns="274320" numCol="1" spcCol="1270" anchor="ctr" anchorCtr="0">
          <a:noAutofit/>
        </a:bodyPr>
        <a:lstStyle/>
        <a:p>
          <a:pPr lvl="0" algn="ctr" defTabSz="3200400" rtl="0">
            <a:lnSpc>
              <a:spcPct val="90000"/>
            </a:lnSpc>
            <a:spcBef>
              <a:spcPct val="0"/>
            </a:spcBef>
            <a:spcAft>
              <a:spcPct val="35000"/>
            </a:spcAft>
          </a:pPr>
          <a:r>
            <a:rPr lang="ar-OM" sz="7200" b="1" kern="1200" dirty="0" smtClean="0">
              <a:solidFill>
                <a:schemeClr val="tx1"/>
              </a:solidFill>
            </a:rPr>
            <a:t>قابوس بن سعيد</a:t>
          </a:r>
          <a:endParaRPr lang="en-US" sz="7200" b="1" kern="1200" dirty="0">
            <a:solidFill>
              <a:schemeClr val="tx1"/>
            </a:solidFill>
          </a:endParaRPr>
        </a:p>
      </dsp:txBody>
      <dsp:txXfrm>
        <a:off x="8763000" y="3948683"/>
        <a:ext cx="6835140" cy="34350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D5BDF-7CB9-4D56-9ED4-D47679B2B606}">
      <dsp:nvSpPr>
        <dsp:cNvPr id="0" name=""/>
        <dsp:cNvSpPr/>
      </dsp:nvSpPr>
      <dsp:spPr>
        <a:xfrm>
          <a:off x="3183306" y="-232541"/>
          <a:ext cx="11311786" cy="11311786"/>
        </a:xfrm>
        <a:prstGeom prst="circularArrow">
          <a:avLst>
            <a:gd name="adj1" fmla="val 5544"/>
            <a:gd name="adj2" fmla="val 330680"/>
            <a:gd name="adj3" fmla="val 15099964"/>
            <a:gd name="adj4" fmla="val 16621842"/>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132A06-74FD-4DA9-8DB9-68DF7A56C9B6}">
      <dsp:nvSpPr>
        <dsp:cNvPr id="0" name=""/>
        <dsp:cNvSpPr/>
      </dsp:nvSpPr>
      <dsp:spPr>
        <a:xfrm>
          <a:off x="7824936" y="3078"/>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عمقه</a:t>
          </a:r>
          <a:endParaRPr lang="en-US" sz="1050" b="1" kern="1200" dirty="0"/>
        </a:p>
      </dsp:txBody>
      <dsp:txXfrm>
        <a:off x="7874448" y="52590"/>
        <a:ext cx="1929503" cy="915239"/>
      </dsp:txXfrm>
    </dsp:sp>
    <dsp:sp modelId="{8BA653C3-44FF-4C0F-AB83-9F4A2BF4EF56}">
      <dsp:nvSpPr>
        <dsp:cNvPr id="0" name=""/>
        <dsp:cNvSpPr/>
      </dsp:nvSpPr>
      <dsp:spPr>
        <a:xfrm>
          <a:off x="9917900" y="480784"/>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اتساعه</a:t>
          </a:r>
          <a:endParaRPr lang="en-US" sz="2400" b="1" kern="1200" dirty="0"/>
        </a:p>
      </dsp:txBody>
      <dsp:txXfrm>
        <a:off x="9967412" y="530296"/>
        <a:ext cx="1929503" cy="915239"/>
      </dsp:txXfrm>
    </dsp:sp>
    <dsp:sp modelId="{DE343ECC-9215-4511-A3F2-9CA7BFF9EA0A}">
      <dsp:nvSpPr>
        <dsp:cNvPr id="0" name=""/>
        <dsp:cNvSpPr/>
      </dsp:nvSpPr>
      <dsp:spPr>
        <a:xfrm>
          <a:off x="11596326" y="1819284"/>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ar-OM" sz="2800" b="1" kern="1200" dirty="0" smtClean="0"/>
            <a:t>تجدده</a:t>
          </a:r>
          <a:endParaRPr lang="en-US" sz="2800" b="1" kern="1200" dirty="0"/>
        </a:p>
      </dsp:txBody>
      <dsp:txXfrm>
        <a:off x="11645838" y="1868796"/>
        <a:ext cx="1929503" cy="915239"/>
      </dsp:txXfrm>
    </dsp:sp>
    <dsp:sp modelId="{4AD75077-9B69-4806-A19F-65AD9FE963A4}">
      <dsp:nvSpPr>
        <dsp:cNvPr id="0" name=""/>
        <dsp:cNvSpPr/>
      </dsp:nvSpPr>
      <dsp:spPr>
        <a:xfrm>
          <a:off x="12527783" y="3753474"/>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انتاجيته</a:t>
          </a:r>
          <a:endParaRPr lang="en-US" sz="2400" b="1" kern="1200" dirty="0"/>
        </a:p>
      </dsp:txBody>
      <dsp:txXfrm>
        <a:off x="12577295" y="3802986"/>
        <a:ext cx="1929503" cy="915239"/>
      </dsp:txXfrm>
    </dsp:sp>
    <dsp:sp modelId="{21F5EE31-0FE3-4117-B42F-0EDF443D18AD}">
      <dsp:nvSpPr>
        <dsp:cNvPr id="0" name=""/>
        <dsp:cNvSpPr/>
      </dsp:nvSpPr>
      <dsp:spPr>
        <a:xfrm>
          <a:off x="12527783" y="5900262"/>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ايجابيته</a:t>
          </a:r>
          <a:endParaRPr lang="en-US" sz="1800" b="1" kern="1200" dirty="0"/>
        </a:p>
      </dsp:txBody>
      <dsp:txXfrm>
        <a:off x="12577295" y="5949774"/>
        <a:ext cx="1929503" cy="915239"/>
      </dsp:txXfrm>
    </dsp:sp>
    <dsp:sp modelId="{859954C3-0DA8-4CC0-8DF9-D91AB8A6108E}">
      <dsp:nvSpPr>
        <dsp:cNvPr id="0" name=""/>
        <dsp:cNvSpPr/>
      </dsp:nvSpPr>
      <dsp:spPr>
        <a:xfrm>
          <a:off x="11596326" y="7834451"/>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ar-OM" sz="2000" b="1" kern="1200" dirty="0" smtClean="0"/>
            <a:t>منهجيته</a:t>
          </a:r>
          <a:endParaRPr lang="en-US" sz="2000" b="1" kern="1200" dirty="0"/>
        </a:p>
      </dsp:txBody>
      <dsp:txXfrm>
        <a:off x="11645838" y="7883963"/>
        <a:ext cx="1929503" cy="915239"/>
      </dsp:txXfrm>
    </dsp:sp>
    <dsp:sp modelId="{6DD4D85A-7FE4-460A-A62D-1E20C27A5D2B}">
      <dsp:nvSpPr>
        <dsp:cNvPr id="0" name=""/>
        <dsp:cNvSpPr/>
      </dsp:nvSpPr>
      <dsp:spPr>
        <a:xfrm>
          <a:off x="9917900" y="9172952"/>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رصانته</a:t>
          </a:r>
          <a:endParaRPr lang="en-US" sz="2400" b="1" kern="1200" dirty="0"/>
        </a:p>
      </dsp:txBody>
      <dsp:txXfrm>
        <a:off x="9967412" y="9222464"/>
        <a:ext cx="1929503" cy="915239"/>
      </dsp:txXfrm>
    </dsp:sp>
    <dsp:sp modelId="{0CB0251C-C8D1-4B16-BD75-0A4B18C8C3C9}">
      <dsp:nvSpPr>
        <dsp:cNvPr id="0" name=""/>
        <dsp:cNvSpPr/>
      </dsp:nvSpPr>
      <dsp:spPr>
        <a:xfrm>
          <a:off x="7824936" y="9650657"/>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ar-OM" sz="1600" b="1" kern="1200" dirty="0" smtClean="0"/>
            <a:t>موضوعيته</a:t>
          </a:r>
          <a:endParaRPr lang="en-US" sz="1600" b="1" kern="1200" dirty="0"/>
        </a:p>
      </dsp:txBody>
      <dsp:txXfrm>
        <a:off x="7874448" y="9700169"/>
        <a:ext cx="1929503" cy="915239"/>
      </dsp:txXfrm>
    </dsp:sp>
    <dsp:sp modelId="{678BC15A-7F3A-4835-BB0E-22CA603A2FF5}">
      <dsp:nvSpPr>
        <dsp:cNvPr id="0" name=""/>
        <dsp:cNvSpPr/>
      </dsp:nvSpPr>
      <dsp:spPr>
        <a:xfrm>
          <a:off x="5731972" y="9172952"/>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اعتداله</a:t>
          </a:r>
          <a:endParaRPr lang="en-US" sz="2000" b="1" kern="1200" dirty="0"/>
        </a:p>
      </dsp:txBody>
      <dsp:txXfrm>
        <a:off x="5781484" y="9222464"/>
        <a:ext cx="1929503" cy="915239"/>
      </dsp:txXfrm>
    </dsp:sp>
    <dsp:sp modelId="{9ECE0DF9-641B-40EB-B00F-319DE8FB3927}">
      <dsp:nvSpPr>
        <dsp:cNvPr id="0" name=""/>
        <dsp:cNvSpPr/>
      </dsp:nvSpPr>
      <dsp:spPr>
        <a:xfrm>
          <a:off x="4053545" y="7834451"/>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تسامحه </a:t>
          </a:r>
          <a:endParaRPr lang="en-US" sz="2000" b="1" kern="1200" dirty="0"/>
        </a:p>
      </dsp:txBody>
      <dsp:txXfrm>
        <a:off x="4103057" y="7883963"/>
        <a:ext cx="1929503" cy="915239"/>
      </dsp:txXfrm>
    </dsp:sp>
    <dsp:sp modelId="{0A0D7613-5C2D-4C46-B41D-A9D58B3686BC}">
      <dsp:nvSpPr>
        <dsp:cNvPr id="0" name=""/>
        <dsp:cNvSpPr/>
      </dsp:nvSpPr>
      <dsp:spPr>
        <a:xfrm>
          <a:off x="3122089" y="5900262"/>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توازنه</a:t>
          </a:r>
          <a:endParaRPr lang="en-US" sz="2000" b="1" kern="1200" dirty="0"/>
        </a:p>
      </dsp:txBody>
      <dsp:txXfrm>
        <a:off x="3171601" y="5949774"/>
        <a:ext cx="1929503" cy="915239"/>
      </dsp:txXfrm>
    </dsp:sp>
    <dsp:sp modelId="{3769837B-D959-4145-AC0E-492815ADB888}">
      <dsp:nvSpPr>
        <dsp:cNvPr id="0" name=""/>
        <dsp:cNvSpPr/>
      </dsp:nvSpPr>
      <dsp:spPr>
        <a:xfrm>
          <a:off x="3122089" y="3753474"/>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ar-OM" sz="2800" b="1" kern="1200" dirty="0" smtClean="0"/>
            <a:t>قوته</a:t>
          </a:r>
          <a:endParaRPr lang="en-US" sz="2000" b="1" kern="1200" dirty="0"/>
        </a:p>
      </dsp:txBody>
      <dsp:txXfrm>
        <a:off x="3171601" y="3802986"/>
        <a:ext cx="1929503" cy="915239"/>
      </dsp:txXfrm>
    </dsp:sp>
    <dsp:sp modelId="{C48174D0-70E4-46EA-859B-4F3AE460BDF6}">
      <dsp:nvSpPr>
        <dsp:cNvPr id="0" name=""/>
        <dsp:cNvSpPr/>
      </dsp:nvSpPr>
      <dsp:spPr>
        <a:xfrm>
          <a:off x="4053545" y="1819284"/>
          <a:ext cx="2028527" cy="10142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عالميته</a:t>
          </a:r>
          <a:endParaRPr lang="en-US" sz="2000" b="1" kern="1200" dirty="0"/>
        </a:p>
      </dsp:txBody>
      <dsp:txXfrm>
        <a:off x="4103057" y="1868796"/>
        <a:ext cx="1929503" cy="915239"/>
      </dsp:txXfrm>
    </dsp:sp>
    <dsp:sp modelId="{90EAA7F5-A04D-46E9-9A45-4C726C6AAAB5}">
      <dsp:nvSpPr>
        <dsp:cNvPr id="0" name=""/>
        <dsp:cNvSpPr/>
      </dsp:nvSpPr>
      <dsp:spPr>
        <a:xfrm>
          <a:off x="5731972" y="480784"/>
          <a:ext cx="2028527" cy="1014263"/>
        </a:xfrm>
        <a:prstGeom prst="round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نهضته</a:t>
          </a:r>
          <a:endParaRPr lang="en-US" sz="2000" b="1" kern="1200" dirty="0"/>
        </a:p>
      </dsp:txBody>
      <dsp:txXfrm>
        <a:off x="5781484" y="530296"/>
        <a:ext cx="1929503" cy="9152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E4A3D-A8C9-4046-A1D8-04D7277671B3}">
      <dsp:nvSpPr>
        <dsp:cNvPr id="0" name=""/>
        <dsp:cNvSpPr/>
      </dsp:nvSpPr>
      <dsp:spPr>
        <a:xfrm>
          <a:off x="0" y="0"/>
          <a:ext cx="16459200" cy="603504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CB2F99-45FF-4C67-B779-243551E25400}">
      <dsp:nvSpPr>
        <dsp:cNvPr id="0" name=""/>
        <dsp:cNvSpPr/>
      </dsp:nvSpPr>
      <dsp:spPr>
        <a:xfrm>
          <a:off x="1064744" y="804672"/>
          <a:ext cx="5779204" cy="4425696"/>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735590-3623-4A32-B040-A124217B3E12}">
      <dsp:nvSpPr>
        <dsp:cNvPr id="0" name=""/>
        <dsp:cNvSpPr/>
      </dsp:nvSpPr>
      <dsp:spPr>
        <a:xfrm rot="10800000">
          <a:off x="496966" y="6035039"/>
          <a:ext cx="6914760" cy="7376160"/>
        </a:xfrm>
        <a:prstGeom prst="round2SameRect">
          <a:avLst>
            <a:gd name="adj1" fmla="val 10500"/>
            <a:gd name="adj2" fmla="val 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t" anchorCtr="0">
          <a:noAutofit/>
        </a:bodyPr>
        <a:lstStyle/>
        <a:p>
          <a:pPr lvl="0" algn="ctr" defTabSz="1955800" rtl="1">
            <a:lnSpc>
              <a:spcPct val="90000"/>
            </a:lnSpc>
            <a:spcBef>
              <a:spcPct val="0"/>
            </a:spcBef>
            <a:spcAft>
              <a:spcPct val="35000"/>
            </a:spcAft>
          </a:pPr>
          <a:r>
            <a:rPr lang="ar-OM" sz="4400" b="1" kern="1200" dirty="0" smtClean="0">
              <a:solidFill>
                <a:srgbClr val="002060"/>
              </a:solidFill>
            </a:rPr>
            <a:t>فقد استطاع الفكر السامي الدخول في أعماق الانفس والخوض في غمار المنافسة</a:t>
          </a:r>
        </a:p>
        <a:p>
          <a:pPr lvl="0" algn="ctr" defTabSz="1955800" rtl="1">
            <a:lnSpc>
              <a:spcPct val="90000"/>
            </a:lnSpc>
            <a:spcBef>
              <a:spcPct val="0"/>
            </a:spcBef>
            <a:spcAft>
              <a:spcPct val="35000"/>
            </a:spcAft>
          </a:pPr>
          <a:r>
            <a:rPr lang="ar-OM" sz="4400" b="1" kern="1200" dirty="0" smtClean="0">
              <a:solidFill>
                <a:srgbClr val="002060"/>
              </a:solidFill>
            </a:rPr>
            <a:t> </a:t>
          </a:r>
          <a:endParaRPr lang="en-US" sz="4400" b="1" kern="1200" dirty="0" smtClean="0">
            <a:solidFill>
              <a:srgbClr val="002060"/>
            </a:solidFill>
          </a:endParaRPr>
        </a:p>
        <a:p>
          <a:pPr lvl="0" algn="ctr" defTabSz="1955800" rtl="1">
            <a:lnSpc>
              <a:spcPct val="90000"/>
            </a:lnSpc>
            <a:spcBef>
              <a:spcPct val="0"/>
            </a:spcBef>
            <a:spcAft>
              <a:spcPct val="35000"/>
            </a:spcAft>
          </a:pPr>
          <a:r>
            <a:rPr lang="ar-OM" sz="4400" b="1" kern="1200" dirty="0" smtClean="0">
              <a:solidFill>
                <a:srgbClr val="002060"/>
              </a:solidFill>
            </a:rPr>
            <a:t>ليتربع على عرش القيادة وهو يحمل رسالة لهذه الارض الطيبه معيدا امجادها وحضارتها التليده.</a:t>
          </a:r>
          <a:endParaRPr lang="en-US" sz="4400" b="1" kern="1200" dirty="0">
            <a:solidFill>
              <a:srgbClr val="002060"/>
            </a:solidFill>
          </a:endParaRPr>
        </a:p>
      </dsp:txBody>
      <dsp:txXfrm rot="10800000">
        <a:off x="709619" y="6035039"/>
        <a:ext cx="6489454" cy="7163507"/>
      </dsp:txXfrm>
    </dsp:sp>
    <dsp:sp modelId="{4AE1C9F5-0DAD-4DC5-8F6F-2ED7ED42209C}">
      <dsp:nvSpPr>
        <dsp:cNvPr id="0" name=""/>
        <dsp:cNvSpPr/>
      </dsp:nvSpPr>
      <dsp:spPr>
        <a:xfrm>
          <a:off x="9086338" y="804672"/>
          <a:ext cx="5779204" cy="4425696"/>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52B233-88F1-442E-A5FB-E7049A83F43F}">
      <dsp:nvSpPr>
        <dsp:cNvPr id="0" name=""/>
        <dsp:cNvSpPr/>
      </dsp:nvSpPr>
      <dsp:spPr>
        <a:xfrm rot="10800000">
          <a:off x="7989647" y="6035039"/>
          <a:ext cx="7972585" cy="7376160"/>
        </a:xfrm>
        <a:prstGeom prst="round2SameRect">
          <a:avLst>
            <a:gd name="adj1" fmla="val 10500"/>
            <a:gd name="adj2" fmla="val 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t" anchorCtr="0">
          <a:noAutofit/>
        </a:bodyPr>
        <a:lstStyle/>
        <a:p>
          <a:pPr lvl="0" algn="ctr" defTabSz="1955800" rtl="0">
            <a:lnSpc>
              <a:spcPct val="90000"/>
            </a:lnSpc>
            <a:spcBef>
              <a:spcPct val="0"/>
            </a:spcBef>
            <a:spcAft>
              <a:spcPct val="35000"/>
            </a:spcAft>
          </a:pPr>
          <a:r>
            <a:rPr lang="ar-OM" sz="4400" b="1" kern="1200" dirty="0" smtClean="0">
              <a:solidFill>
                <a:srgbClr val="002060"/>
              </a:solidFill>
            </a:rPr>
            <a:t>كما لم يقتصر في فكره الحكيم على عمان وحدها بل وسع العالم اجمع</a:t>
          </a:r>
        </a:p>
        <a:p>
          <a:pPr lvl="0" algn="ctr" defTabSz="1955800" rtl="0">
            <a:lnSpc>
              <a:spcPct val="90000"/>
            </a:lnSpc>
            <a:spcBef>
              <a:spcPct val="0"/>
            </a:spcBef>
            <a:spcAft>
              <a:spcPct val="35000"/>
            </a:spcAft>
          </a:pPr>
          <a:r>
            <a:rPr lang="ar-OM" sz="4400" b="1" kern="1200" dirty="0" smtClean="0">
              <a:solidFill>
                <a:srgbClr val="002060"/>
              </a:solidFill>
            </a:rPr>
            <a:t> لما حمله من مباددئ واسس رصينه ومنهجية عمل دقيقة </a:t>
          </a:r>
        </a:p>
        <a:p>
          <a:pPr lvl="0" algn="ctr" defTabSz="1955800" rtl="0">
            <a:lnSpc>
              <a:spcPct val="90000"/>
            </a:lnSpc>
            <a:spcBef>
              <a:spcPct val="0"/>
            </a:spcBef>
            <a:spcAft>
              <a:spcPct val="35000"/>
            </a:spcAft>
          </a:pPr>
          <a:r>
            <a:rPr lang="ar-OM" sz="4400" b="1" kern="1200" dirty="0" smtClean="0">
              <a:solidFill>
                <a:srgbClr val="002060"/>
              </a:solidFill>
            </a:rPr>
            <a:t>حيث استهدف منحى التوزان والتعايش السلمي والتسامح واحترام الاخر .</a:t>
          </a:r>
          <a:endParaRPr lang="en-US" sz="4400" b="1" kern="1200" dirty="0">
            <a:solidFill>
              <a:srgbClr val="002060"/>
            </a:solidFill>
          </a:endParaRPr>
        </a:p>
      </dsp:txBody>
      <dsp:txXfrm rot="10800000">
        <a:off x="8216489" y="6035039"/>
        <a:ext cx="7518901" cy="71493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C337BC-032D-4639-97E4-BB01757FA454}">
      <dsp:nvSpPr>
        <dsp:cNvPr id="0" name=""/>
        <dsp:cNvSpPr/>
      </dsp:nvSpPr>
      <dsp:spPr>
        <a:xfrm>
          <a:off x="0" y="428263"/>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70FEBE-9257-470B-AF87-1D1186BA8AE9}">
      <dsp:nvSpPr>
        <dsp:cNvPr id="0" name=""/>
        <dsp:cNvSpPr/>
      </dsp:nvSpPr>
      <dsp:spPr>
        <a:xfrm>
          <a:off x="822960" y="223"/>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1955800" rtl="0">
            <a:lnSpc>
              <a:spcPct val="90000"/>
            </a:lnSpc>
            <a:spcBef>
              <a:spcPct val="0"/>
            </a:spcBef>
            <a:spcAft>
              <a:spcPct val="35000"/>
            </a:spcAft>
          </a:pPr>
          <a:r>
            <a:rPr lang="ar-OM" sz="4400" b="1" kern="1200" dirty="0" smtClean="0">
              <a:solidFill>
                <a:srgbClr val="002060"/>
              </a:solidFill>
            </a:rPr>
            <a:t>الحكمة</a:t>
          </a:r>
          <a:r>
            <a:rPr lang="ar-OM" sz="3200" b="1" kern="1200" dirty="0" smtClean="0">
              <a:solidFill>
                <a:srgbClr val="002060"/>
              </a:solidFill>
            </a:rPr>
            <a:t> </a:t>
          </a:r>
          <a:endParaRPr lang="en-US" sz="1600" b="1" kern="1200" dirty="0">
            <a:solidFill>
              <a:srgbClr val="002060"/>
            </a:solidFill>
          </a:endParaRPr>
        </a:p>
      </dsp:txBody>
      <dsp:txXfrm>
        <a:off x="864750" y="42013"/>
        <a:ext cx="11437860" cy="772500"/>
      </dsp:txXfrm>
    </dsp:sp>
    <dsp:sp modelId="{1FDD96F2-13E3-4025-B980-A73C192D3412}">
      <dsp:nvSpPr>
        <dsp:cNvPr id="0" name=""/>
        <dsp:cNvSpPr/>
      </dsp:nvSpPr>
      <dsp:spPr>
        <a:xfrm>
          <a:off x="0" y="1743703"/>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E7D069-D843-457F-9F95-CF968E266755}">
      <dsp:nvSpPr>
        <dsp:cNvPr id="0" name=""/>
        <dsp:cNvSpPr/>
      </dsp:nvSpPr>
      <dsp:spPr>
        <a:xfrm>
          <a:off x="822960" y="1315663"/>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1778000" rtl="0">
            <a:lnSpc>
              <a:spcPct val="90000"/>
            </a:lnSpc>
            <a:spcBef>
              <a:spcPct val="0"/>
            </a:spcBef>
            <a:spcAft>
              <a:spcPct val="35000"/>
            </a:spcAft>
          </a:pPr>
          <a:r>
            <a:rPr lang="ar-OM" sz="4000" b="1" kern="1200" dirty="0" smtClean="0">
              <a:solidFill>
                <a:srgbClr val="002060"/>
              </a:solidFill>
            </a:rPr>
            <a:t>رصانة الفكر</a:t>
          </a:r>
          <a:endParaRPr lang="en-US" sz="4000" b="1" kern="1200" dirty="0">
            <a:solidFill>
              <a:srgbClr val="002060"/>
            </a:solidFill>
          </a:endParaRPr>
        </a:p>
      </dsp:txBody>
      <dsp:txXfrm>
        <a:off x="864750" y="1357453"/>
        <a:ext cx="11437860" cy="772500"/>
      </dsp:txXfrm>
    </dsp:sp>
    <dsp:sp modelId="{FCCF398A-0181-477F-8CC0-082621801853}">
      <dsp:nvSpPr>
        <dsp:cNvPr id="0" name=""/>
        <dsp:cNvSpPr/>
      </dsp:nvSpPr>
      <dsp:spPr>
        <a:xfrm>
          <a:off x="0" y="3059143"/>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0832E7-02B1-44AF-9D40-E5E6EBFA2142}">
      <dsp:nvSpPr>
        <dsp:cNvPr id="0" name=""/>
        <dsp:cNvSpPr/>
      </dsp:nvSpPr>
      <dsp:spPr>
        <a:xfrm>
          <a:off x="822960" y="2631103"/>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1955800" rtl="0">
            <a:lnSpc>
              <a:spcPct val="90000"/>
            </a:lnSpc>
            <a:spcBef>
              <a:spcPct val="0"/>
            </a:spcBef>
            <a:spcAft>
              <a:spcPct val="35000"/>
            </a:spcAft>
          </a:pPr>
          <a:r>
            <a:rPr lang="ar-OM" sz="4400" b="1" kern="1200" dirty="0" smtClean="0">
              <a:solidFill>
                <a:srgbClr val="002060"/>
              </a:solidFill>
            </a:rPr>
            <a:t>سمو الارادة </a:t>
          </a:r>
          <a:endParaRPr lang="en-US" sz="4400" b="1" kern="1200" dirty="0">
            <a:solidFill>
              <a:srgbClr val="002060"/>
            </a:solidFill>
          </a:endParaRPr>
        </a:p>
      </dsp:txBody>
      <dsp:txXfrm>
        <a:off x="864750" y="2672893"/>
        <a:ext cx="11437860" cy="772500"/>
      </dsp:txXfrm>
    </dsp:sp>
    <dsp:sp modelId="{FDEE646C-AE2F-445D-8454-15F486CBF281}">
      <dsp:nvSpPr>
        <dsp:cNvPr id="0" name=""/>
        <dsp:cNvSpPr/>
      </dsp:nvSpPr>
      <dsp:spPr>
        <a:xfrm>
          <a:off x="0" y="4374582"/>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C0F3A9-4A22-4F30-99FD-FA774975E5D8}">
      <dsp:nvSpPr>
        <dsp:cNvPr id="0" name=""/>
        <dsp:cNvSpPr/>
      </dsp:nvSpPr>
      <dsp:spPr>
        <a:xfrm>
          <a:off x="822960" y="3946543"/>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1955800" rtl="0">
            <a:lnSpc>
              <a:spcPct val="90000"/>
            </a:lnSpc>
            <a:spcBef>
              <a:spcPct val="0"/>
            </a:spcBef>
            <a:spcAft>
              <a:spcPct val="35000"/>
            </a:spcAft>
          </a:pPr>
          <a:r>
            <a:rPr lang="ar-OM" sz="4400" b="1" kern="1200" dirty="0" smtClean="0">
              <a:solidFill>
                <a:srgbClr val="002060"/>
              </a:solidFill>
            </a:rPr>
            <a:t>حب التطوير </a:t>
          </a:r>
          <a:endParaRPr lang="en-US" sz="4400" b="1" kern="1200" dirty="0">
            <a:solidFill>
              <a:srgbClr val="002060"/>
            </a:solidFill>
          </a:endParaRPr>
        </a:p>
      </dsp:txBody>
      <dsp:txXfrm>
        <a:off x="864750" y="3988333"/>
        <a:ext cx="11437860" cy="772500"/>
      </dsp:txXfrm>
    </dsp:sp>
    <dsp:sp modelId="{87B9583A-0E2F-46CA-867F-9BCC05A3BD63}">
      <dsp:nvSpPr>
        <dsp:cNvPr id="0" name=""/>
        <dsp:cNvSpPr/>
      </dsp:nvSpPr>
      <dsp:spPr>
        <a:xfrm>
          <a:off x="0" y="5690022"/>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BCEDE6-3AD2-4E21-B6D4-5FD16E879DE1}">
      <dsp:nvSpPr>
        <dsp:cNvPr id="0" name=""/>
        <dsp:cNvSpPr/>
      </dsp:nvSpPr>
      <dsp:spPr>
        <a:xfrm>
          <a:off x="822960" y="5261982"/>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1955800" rtl="0">
            <a:lnSpc>
              <a:spcPct val="90000"/>
            </a:lnSpc>
            <a:spcBef>
              <a:spcPct val="0"/>
            </a:spcBef>
            <a:spcAft>
              <a:spcPct val="35000"/>
            </a:spcAft>
          </a:pPr>
          <a:r>
            <a:rPr lang="ar-OM" sz="4400" b="1" kern="1200" dirty="0" smtClean="0">
              <a:solidFill>
                <a:srgbClr val="002060"/>
              </a:solidFill>
            </a:rPr>
            <a:t>الحماس المتقد</a:t>
          </a:r>
          <a:endParaRPr lang="en-US" sz="4400" b="1" kern="1200" dirty="0">
            <a:solidFill>
              <a:srgbClr val="002060"/>
            </a:solidFill>
          </a:endParaRPr>
        </a:p>
      </dsp:txBody>
      <dsp:txXfrm>
        <a:off x="864750" y="5303772"/>
        <a:ext cx="11437860" cy="772500"/>
      </dsp:txXfrm>
    </dsp:sp>
    <dsp:sp modelId="{7A9855A0-FA39-47DD-9F6B-5C653FDF324F}">
      <dsp:nvSpPr>
        <dsp:cNvPr id="0" name=""/>
        <dsp:cNvSpPr/>
      </dsp:nvSpPr>
      <dsp:spPr>
        <a:xfrm>
          <a:off x="0" y="7005462"/>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05919E-7640-4F99-9143-1418362E4B0C}">
      <dsp:nvSpPr>
        <dsp:cNvPr id="0" name=""/>
        <dsp:cNvSpPr/>
      </dsp:nvSpPr>
      <dsp:spPr>
        <a:xfrm>
          <a:off x="822960" y="6577422"/>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1955800" rtl="0">
            <a:lnSpc>
              <a:spcPct val="90000"/>
            </a:lnSpc>
            <a:spcBef>
              <a:spcPct val="0"/>
            </a:spcBef>
            <a:spcAft>
              <a:spcPct val="35000"/>
            </a:spcAft>
          </a:pPr>
          <a:r>
            <a:rPr lang="ar-OM" sz="4400" b="1" kern="1200" dirty="0" smtClean="0">
              <a:solidFill>
                <a:srgbClr val="002060"/>
              </a:solidFill>
            </a:rPr>
            <a:t>الثبات على المبدأ</a:t>
          </a:r>
          <a:endParaRPr lang="en-US" sz="4400" b="1" kern="1200" dirty="0">
            <a:solidFill>
              <a:srgbClr val="002060"/>
            </a:solidFill>
          </a:endParaRPr>
        </a:p>
      </dsp:txBody>
      <dsp:txXfrm>
        <a:off x="864750" y="6619212"/>
        <a:ext cx="11437860" cy="772500"/>
      </dsp:txXfrm>
    </dsp:sp>
    <dsp:sp modelId="{2AA5FBA5-4407-4E04-9765-99F24C54699B}">
      <dsp:nvSpPr>
        <dsp:cNvPr id="0" name=""/>
        <dsp:cNvSpPr/>
      </dsp:nvSpPr>
      <dsp:spPr>
        <a:xfrm>
          <a:off x="0" y="8320903"/>
          <a:ext cx="16459200"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4BCA6C-A5CF-45E2-A01E-453B1648D88A}">
      <dsp:nvSpPr>
        <dsp:cNvPr id="0" name=""/>
        <dsp:cNvSpPr/>
      </dsp:nvSpPr>
      <dsp:spPr>
        <a:xfrm>
          <a:off x="822960" y="7892863"/>
          <a:ext cx="11521440" cy="85608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5483" tIns="0" rIns="435483" bIns="0" numCol="1" spcCol="1270" anchor="ctr" anchorCtr="0">
          <a:noAutofit/>
        </a:bodyPr>
        <a:lstStyle/>
        <a:p>
          <a:pPr lvl="0" algn="l" defTabSz="2133600" rtl="0">
            <a:lnSpc>
              <a:spcPct val="90000"/>
            </a:lnSpc>
            <a:spcBef>
              <a:spcPct val="0"/>
            </a:spcBef>
            <a:spcAft>
              <a:spcPct val="35000"/>
            </a:spcAft>
          </a:pPr>
          <a:r>
            <a:rPr lang="ar-OM" sz="4800" b="1" kern="1200" dirty="0" smtClean="0">
              <a:solidFill>
                <a:srgbClr val="002060"/>
              </a:solidFill>
            </a:rPr>
            <a:t>صناعة الالهام</a:t>
          </a:r>
          <a:endParaRPr lang="en-US" sz="4800" b="1" kern="1200" dirty="0">
            <a:solidFill>
              <a:srgbClr val="002060"/>
            </a:solidFill>
          </a:endParaRPr>
        </a:p>
      </dsp:txBody>
      <dsp:txXfrm>
        <a:off x="864750" y="7934653"/>
        <a:ext cx="11437860" cy="7725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19166-A1A8-4BB5-B0B8-E9298E575176}">
      <dsp:nvSpPr>
        <dsp:cNvPr id="0" name=""/>
        <dsp:cNvSpPr/>
      </dsp:nvSpPr>
      <dsp:spPr>
        <a:xfrm>
          <a:off x="3581400" y="0"/>
          <a:ext cx="10210800" cy="102108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8F86-CFDD-4395-92DD-82A72F71298A}">
      <dsp:nvSpPr>
        <dsp:cNvPr id="0" name=""/>
        <dsp:cNvSpPr/>
      </dsp:nvSpPr>
      <dsp:spPr>
        <a:xfrm>
          <a:off x="4245102" y="663702"/>
          <a:ext cx="4084320" cy="408432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ar-OM" sz="6500" b="1" kern="1200" dirty="0" smtClean="0"/>
            <a:t>بنى الانسان والوطن والارض</a:t>
          </a:r>
          <a:endParaRPr lang="en-US" sz="6500" b="1" kern="1200" dirty="0"/>
        </a:p>
      </dsp:txBody>
      <dsp:txXfrm>
        <a:off x="4444482" y="863082"/>
        <a:ext cx="3685560" cy="3685560"/>
      </dsp:txXfrm>
    </dsp:sp>
    <dsp:sp modelId="{0F94A2D5-65CA-4060-9DD4-046B447A8DA5}">
      <dsp:nvSpPr>
        <dsp:cNvPr id="0" name=""/>
        <dsp:cNvSpPr/>
      </dsp:nvSpPr>
      <dsp:spPr>
        <a:xfrm>
          <a:off x="9044178" y="663702"/>
          <a:ext cx="4084320" cy="408432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kern="1200" dirty="0" smtClean="0">
              <a:solidFill>
                <a:schemeClr val="tx1"/>
              </a:solidFill>
            </a:rPr>
            <a:t>بنى الفكر والعقل</a:t>
          </a:r>
          <a:endParaRPr lang="en-US" sz="6000" b="1" kern="1200" dirty="0">
            <a:solidFill>
              <a:schemeClr val="tx1"/>
            </a:solidFill>
          </a:endParaRPr>
        </a:p>
      </dsp:txBody>
      <dsp:txXfrm>
        <a:off x="9243558" y="863082"/>
        <a:ext cx="3685560" cy="3685560"/>
      </dsp:txXfrm>
    </dsp:sp>
    <dsp:sp modelId="{B085477F-13CB-4760-872C-C7B0789E3B77}">
      <dsp:nvSpPr>
        <dsp:cNvPr id="0" name=""/>
        <dsp:cNvSpPr/>
      </dsp:nvSpPr>
      <dsp:spPr>
        <a:xfrm>
          <a:off x="4245102" y="5462778"/>
          <a:ext cx="4084320" cy="408432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kern="1200" dirty="0" smtClean="0">
              <a:solidFill>
                <a:schemeClr val="tx1"/>
              </a:solidFill>
            </a:rPr>
            <a:t>بنى دولة عصرية عظيمة </a:t>
          </a:r>
          <a:endParaRPr lang="en-US" sz="6000" b="1" kern="1200" dirty="0">
            <a:solidFill>
              <a:schemeClr val="tx1"/>
            </a:solidFill>
          </a:endParaRPr>
        </a:p>
      </dsp:txBody>
      <dsp:txXfrm>
        <a:off x="4444482" y="5662158"/>
        <a:ext cx="3685560" cy="3685560"/>
      </dsp:txXfrm>
    </dsp:sp>
    <dsp:sp modelId="{1F1BA51D-08D6-42D1-B8C8-1BACD2506541}">
      <dsp:nvSpPr>
        <dsp:cNvPr id="0" name=""/>
        <dsp:cNvSpPr/>
      </dsp:nvSpPr>
      <dsp:spPr>
        <a:xfrm>
          <a:off x="9044178" y="5462778"/>
          <a:ext cx="4084320" cy="408432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ar-OM" sz="5400" b="1" kern="1200" dirty="0" smtClean="0">
              <a:solidFill>
                <a:schemeClr val="bg1"/>
              </a:solidFill>
            </a:rPr>
            <a:t>بنى تاريخا مخلدا في عمق الزمن</a:t>
          </a:r>
          <a:endParaRPr lang="en-US" sz="5400" b="1" kern="1200" dirty="0">
            <a:solidFill>
              <a:schemeClr val="bg1"/>
            </a:solidFill>
          </a:endParaRPr>
        </a:p>
      </dsp:txBody>
      <dsp:txXfrm>
        <a:off x="9243558" y="5662158"/>
        <a:ext cx="3685560" cy="36855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AE97D-5050-4D60-B76F-7D63CD4D1522}">
      <dsp:nvSpPr>
        <dsp:cNvPr id="0" name=""/>
        <dsp:cNvSpPr/>
      </dsp:nvSpPr>
      <dsp:spPr>
        <a:xfrm>
          <a:off x="1325879" y="0"/>
          <a:ext cx="15026640" cy="11277600"/>
        </a:xfrm>
        <a:prstGeom prst="rightArrow">
          <a:avLst/>
        </a:prstGeom>
        <a:solidFill>
          <a:schemeClr val="bg1">
            <a:lumMod val="85000"/>
          </a:schemeClr>
        </a:solidFill>
        <a:ln>
          <a:noFill/>
        </a:ln>
        <a:effectLst/>
      </dsp:spPr>
      <dsp:style>
        <a:lnRef idx="0">
          <a:scrgbClr r="0" g="0" b="0"/>
        </a:lnRef>
        <a:fillRef idx="1">
          <a:scrgbClr r="0" g="0" b="0"/>
        </a:fillRef>
        <a:effectRef idx="0">
          <a:scrgbClr r="0" g="0" b="0"/>
        </a:effectRef>
        <a:fontRef idx="minor"/>
      </dsp:style>
    </dsp:sp>
    <dsp:sp modelId="{1EFE9F1C-57D7-44A3-A26C-0A30F10A20B2}">
      <dsp:nvSpPr>
        <dsp:cNvPr id="0" name=""/>
        <dsp:cNvSpPr/>
      </dsp:nvSpPr>
      <dsp:spPr>
        <a:xfrm>
          <a:off x="350602" y="3383280"/>
          <a:ext cx="3826077" cy="451104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u="sng" kern="1200" dirty="0" smtClean="0"/>
            <a:t>النهج السلطاني الاول :</a:t>
          </a:r>
          <a:endParaRPr lang="en-US" sz="6000" b="1" u="sng" kern="1200" dirty="0"/>
        </a:p>
      </dsp:txBody>
      <dsp:txXfrm>
        <a:off x="537376" y="3570054"/>
        <a:ext cx="3452529" cy="4137492"/>
      </dsp:txXfrm>
    </dsp:sp>
    <dsp:sp modelId="{CBB5ED38-D8A3-4586-8508-E9C4C686EC07}">
      <dsp:nvSpPr>
        <dsp:cNvPr id="0" name=""/>
        <dsp:cNvSpPr/>
      </dsp:nvSpPr>
      <dsp:spPr>
        <a:xfrm>
          <a:off x="4734308" y="2060101"/>
          <a:ext cx="3826077" cy="7157396"/>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t>هذه الارض يعود عهدها لخمسة الالف سنة قبل الميلاد، وماحدث في نصف القرن الماضي هو ملحمة من الانجازات التي يحتفي بها الانسان العماني</a:t>
          </a:r>
          <a:endParaRPr lang="en-US" sz="4000" b="1" kern="1200" dirty="0"/>
        </a:p>
      </dsp:txBody>
      <dsp:txXfrm>
        <a:off x="4921082" y="2246875"/>
        <a:ext cx="3452529" cy="6783848"/>
      </dsp:txXfrm>
    </dsp:sp>
    <dsp:sp modelId="{10B0D4DC-8D82-4188-9191-89B41F6678C1}">
      <dsp:nvSpPr>
        <dsp:cNvPr id="0" name=""/>
        <dsp:cNvSpPr/>
      </dsp:nvSpPr>
      <dsp:spPr>
        <a:xfrm>
          <a:off x="9118014" y="1051997"/>
          <a:ext cx="3826077" cy="9173605"/>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t>حيث حكمته كقائد تمثلت في قيادة سفينة عمان منذ السبعين من هذا القرن في أشد العواصف والتحديات داخليا وخارجيا في تلك الفنرة</a:t>
          </a:r>
          <a:endParaRPr lang="en-US" sz="4000" b="1" kern="1200" dirty="0" smtClean="0"/>
        </a:p>
        <a:p>
          <a:pPr lvl="0" algn="ctr" defTabSz="1778000" rtl="0">
            <a:lnSpc>
              <a:spcPct val="90000"/>
            </a:lnSpc>
            <a:spcBef>
              <a:spcPct val="0"/>
            </a:spcBef>
            <a:spcAft>
              <a:spcPct val="35000"/>
            </a:spcAft>
          </a:pPr>
          <a:r>
            <a:rPr lang="ar-OM" sz="4000" b="1" kern="1200" dirty="0" smtClean="0"/>
            <a:t> فكانت طويلة لحظة العبور ثم بدأت مرحلة البناء من أجل عمان.</a:t>
          </a:r>
          <a:endParaRPr lang="en-US" sz="4000" b="1" kern="1200" dirty="0"/>
        </a:p>
      </dsp:txBody>
      <dsp:txXfrm>
        <a:off x="9304788" y="1238771"/>
        <a:ext cx="3452529" cy="8800057"/>
      </dsp:txXfrm>
    </dsp:sp>
    <dsp:sp modelId="{524AD203-CE89-46BA-B197-175EAEA6057E}">
      <dsp:nvSpPr>
        <dsp:cNvPr id="0" name=""/>
        <dsp:cNvSpPr/>
      </dsp:nvSpPr>
      <dsp:spPr>
        <a:xfrm>
          <a:off x="13501720" y="457193"/>
          <a:ext cx="3826077" cy="10363212"/>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t>واستمر هذا النهج حتى بعد رحيله طيب الله ثراه </a:t>
          </a:r>
          <a:endParaRPr lang="en-US" sz="4000" b="1" kern="1200" dirty="0" smtClean="0"/>
        </a:p>
        <a:p>
          <a:pPr lvl="0" algn="ctr" defTabSz="1778000" rtl="0">
            <a:lnSpc>
              <a:spcPct val="90000"/>
            </a:lnSpc>
            <a:spcBef>
              <a:spcPct val="0"/>
            </a:spcBef>
            <a:spcAft>
              <a:spcPct val="35000"/>
            </a:spcAft>
          </a:pPr>
          <a:r>
            <a:rPr lang="ar-OM" sz="4000" b="1" kern="1200" dirty="0" smtClean="0"/>
            <a:t>فقد رسم بحكته عمان في عهدها الجديد ونعضتها المتجددة فكانت لحظة الفجر </a:t>
          </a:r>
          <a:endParaRPr lang="en-US" sz="4000" b="1" kern="1200" dirty="0" smtClean="0"/>
        </a:p>
        <a:p>
          <a:pPr lvl="0" algn="ctr" defTabSz="1778000" rtl="0">
            <a:lnSpc>
              <a:spcPct val="90000"/>
            </a:lnSpc>
            <a:spcBef>
              <a:spcPct val="0"/>
            </a:spcBef>
            <a:spcAft>
              <a:spcPct val="35000"/>
            </a:spcAft>
          </a:pPr>
          <a:r>
            <a:rPr lang="ar-OM" sz="4000" b="1" kern="1200" dirty="0" smtClean="0"/>
            <a:t>الحزين ولحظة الفجر الجديد يجتمعان معا. </a:t>
          </a:r>
          <a:endParaRPr lang="en-US" sz="4000" b="1" kern="1200" dirty="0"/>
        </a:p>
      </dsp:txBody>
      <dsp:txXfrm>
        <a:off x="13688494" y="643967"/>
        <a:ext cx="3452529" cy="99896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B07E1-FB83-40C4-B92E-02FC94A4485A}">
      <dsp:nvSpPr>
        <dsp:cNvPr id="0" name=""/>
        <dsp:cNvSpPr/>
      </dsp:nvSpPr>
      <dsp:spPr>
        <a:xfrm>
          <a:off x="1234439" y="0"/>
          <a:ext cx="13990320" cy="1234439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8B53AB-58D4-4A72-83D2-3E5CCDBC1869}">
      <dsp:nvSpPr>
        <dsp:cNvPr id="0" name=""/>
        <dsp:cNvSpPr/>
      </dsp:nvSpPr>
      <dsp:spPr>
        <a:xfrm>
          <a:off x="2880359" y="3703320"/>
          <a:ext cx="4937760" cy="49377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u="sng" kern="1200" dirty="0" smtClean="0"/>
            <a:t>النهج السلطاني الثاني : </a:t>
          </a:r>
          <a:endParaRPr lang="en-US" sz="6000" b="1" u="sng" kern="1200" dirty="0"/>
        </a:p>
      </dsp:txBody>
      <dsp:txXfrm>
        <a:off x="3121401" y="3944362"/>
        <a:ext cx="4455676" cy="4455676"/>
      </dsp:txXfrm>
    </dsp:sp>
    <dsp:sp modelId="{22B87E58-2D58-445E-91AA-E7C80D47F359}">
      <dsp:nvSpPr>
        <dsp:cNvPr id="0" name=""/>
        <dsp:cNvSpPr/>
      </dsp:nvSpPr>
      <dsp:spPr>
        <a:xfrm>
          <a:off x="8641080" y="3703320"/>
          <a:ext cx="4937760" cy="49377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kern="1200" dirty="0" smtClean="0"/>
            <a:t>الوحدة الوطنية بانتقال السلطة واجتياز الصعاب بملحمة وطنية تعتبر أنوذجا عالميا يحذى به </a:t>
          </a:r>
          <a:endParaRPr lang="en-US" sz="4800" b="1" kern="1200" dirty="0"/>
        </a:p>
      </dsp:txBody>
      <dsp:txXfrm>
        <a:off x="8882122" y="3944362"/>
        <a:ext cx="4455676" cy="44556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A69B7-DF5D-42A4-957A-8CF49822DF4C}">
      <dsp:nvSpPr>
        <dsp:cNvPr id="0" name=""/>
        <dsp:cNvSpPr/>
      </dsp:nvSpPr>
      <dsp:spPr>
        <a:xfrm>
          <a:off x="473466" y="2812"/>
          <a:ext cx="7967364" cy="4780418"/>
        </a:xfrm>
        <a:prstGeom prst="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ar-OM" sz="5400" b="1" kern="1200" dirty="0" smtClean="0">
              <a:solidFill>
                <a:schemeClr val="tx2"/>
              </a:solidFill>
            </a:rPr>
            <a:t>كلماته – لقاءاته – خطبه – جولاته</a:t>
          </a:r>
        </a:p>
        <a:p>
          <a:pPr lvl="0" algn="ctr" defTabSz="2400300" rtl="0">
            <a:lnSpc>
              <a:spcPct val="90000"/>
            </a:lnSpc>
            <a:spcBef>
              <a:spcPct val="0"/>
            </a:spcBef>
            <a:spcAft>
              <a:spcPct val="35000"/>
            </a:spcAft>
          </a:pPr>
          <a:r>
            <a:rPr lang="ar-OM" sz="5400" b="1" kern="1200" dirty="0" smtClean="0">
              <a:solidFill>
                <a:schemeClr val="tx2"/>
              </a:solidFill>
            </a:rPr>
            <a:t> نهج قيادي عصري يطلق عليه </a:t>
          </a:r>
        </a:p>
        <a:p>
          <a:pPr lvl="0" algn="ctr" defTabSz="2400300" rtl="0">
            <a:lnSpc>
              <a:spcPct val="90000"/>
            </a:lnSpc>
            <a:spcBef>
              <a:spcPct val="0"/>
            </a:spcBef>
            <a:spcAft>
              <a:spcPct val="35000"/>
            </a:spcAft>
          </a:pPr>
          <a:r>
            <a:rPr lang="ar-OM" sz="5400" b="1" kern="1200" dirty="0" smtClean="0">
              <a:solidFill>
                <a:schemeClr val="tx2"/>
              </a:solidFill>
            </a:rPr>
            <a:t>( الادارة بالتجوال )</a:t>
          </a:r>
          <a:endParaRPr lang="en-US" sz="5400" b="1" kern="1200" dirty="0">
            <a:solidFill>
              <a:schemeClr val="tx2"/>
            </a:solidFill>
          </a:endParaRPr>
        </a:p>
      </dsp:txBody>
      <dsp:txXfrm>
        <a:off x="473466" y="2812"/>
        <a:ext cx="7967364" cy="4780418"/>
      </dsp:txXfrm>
    </dsp:sp>
    <dsp:sp modelId="{AE6F0B2B-F2CF-4C6E-A17E-DCD4DD0050AB}">
      <dsp:nvSpPr>
        <dsp:cNvPr id="0" name=""/>
        <dsp:cNvSpPr/>
      </dsp:nvSpPr>
      <dsp:spPr>
        <a:xfrm>
          <a:off x="9237568" y="2812"/>
          <a:ext cx="7967364" cy="4780418"/>
        </a:xfrm>
        <a:prstGeom prst="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kern="1200" dirty="0" smtClean="0">
              <a:solidFill>
                <a:schemeClr val="tx2"/>
              </a:solidFill>
            </a:rPr>
            <a:t>جميعها نهج فكرية تستنهض دوافع الانسان الطامح الى المجد والمثابرة لنهضة وطنه فكانت درر من الكلم الطيب الممتزج بسمو القول ونبله وصدق الفعل ودقته</a:t>
          </a:r>
          <a:endParaRPr lang="en-US" sz="4800" b="1" kern="1200" dirty="0">
            <a:solidFill>
              <a:schemeClr val="tx2"/>
            </a:solidFill>
          </a:endParaRPr>
        </a:p>
      </dsp:txBody>
      <dsp:txXfrm>
        <a:off x="9237568" y="2812"/>
        <a:ext cx="7967364" cy="4780418"/>
      </dsp:txXfrm>
    </dsp:sp>
    <dsp:sp modelId="{E3DC2F6D-1F1B-4513-99D4-CC8BC00C0487}">
      <dsp:nvSpPr>
        <dsp:cNvPr id="0" name=""/>
        <dsp:cNvSpPr/>
      </dsp:nvSpPr>
      <dsp:spPr>
        <a:xfrm>
          <a:off x="3200417" y="5579968"/>
          <a:ext cx="11277565" cy="478041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ar-OM" sz="5400" b="1" kern="1200" dirty="0" smtClean="0">
              <a:solidFill>
                <a:schemeClr val="tx1"/>
              </a:solidFill>
            </a:rPr>
            <a:t>ان الخطب السامية والتي تتزامد مع احتفالية العيد الوطني 18 من نوفمبر المجيد من كل عام والتي استمرت من 1971 الى بداية الالفية وبشكل ثابت ينتظره كل عماني بشوق ولهفة وهو بمثابة البوصلة التي سوف تنطلق على ضوءة عجلة التنمية </a:t>
          </a:r>
          <a:endParaRPr lang="en-US" sz="5400" b="1" kern="1200" dirty="0">
            <a:solidFill>
              <a:schemeClr val="tx1"/>
            </a:solidFill>
          </a:endParaRPr>
        </a:p>
      </dsp:txBody>
      <dsp:txXfrm>
        <a:off x="3200417" y="5579968"/>
        <a:ext cx="11277565" cy="47804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C3FEB-5AE6-40F7-AFF8-2DEDEC7D7B68}">
      <dsp:nvSpPr>
        <dsp:cNvPr id="0" name=""/>
        <dsp:cNvSpPr/>
      </dsp:nvSpPr>
      <dsp:spPr>
        <a:xfrm>
          <a:off x="0" y="495313"/>
          <a:ext cx="16459200" cy="806130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ar-OM" sz="6500" b="1" kern="1200" dirty="0" smtClean="0"/>
            <a:t>خلال فترات حكمه نشأ سيناريو فريد للجولات السلطانية السنوية في ربوع البلاد</a:t>
          </a:r>
        </a:p>
        <a:p>
          <a:pPr lvl="0" algn="ctr" defTabSz="2889250" rtl="0">
            <a:lnSpc>
              <a:spcPct val="90000"/>
            </a:lnSpc>
            <a:spcBef>
              <a:spcPct val="0"/>
            </a:spcBef>
            <a:spcAft>
              <a:spcPct val="35000"/>
            </a:spcAft>
          </a:pPr>
          <a:r>
            <a:rPr lang="ar-OM" sz="6500" b="1" kern="1200" dirty="0" smtClean="0"/>
            <a:t> حيث بدأ جولته الاولى في المنطقة الداخلية للاطلاع على احوال وطنه</a:t>
          </a:r>
        </a:p>
        <a:p>
          <a:pPr lvl="0" algn="ctr" defTabSz="2889250" rtl="0">
            <a:lnSpc>
              <a:spcPct val="90000"/>
            </a:lnSpc>
            <a:spcBef>
              <a:spcPct val="0"/>
            </a:spcBef>
            <a:spcAft>
              <a:spcPct val="35000"/>
            </a:spcAft>
          </a:pPr>
          <a:r>
            <a:rPr lang="ar-OM" sz="6500" b="1" kern="1200" dirty="0" smtClean="0"/>
            <a:t>وتحولت تلك الجولات مع مرور الزمن الى صيغة من صيغ العمل السياسي ذات المضمون التشاوري والنمط القيادي الديمقراطي</a:t>
          </a:r>
          <a:endParaRPr lang="en-US" sz="6500" b="1" kern="1200" dirty="0"/>
        </a:p>
      </dsp:txBody>
      <dsp:txXfrm>
        <a:off x="393520" y="888833"/>
        <a:ext cx="15672160" cy="72742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3C0AC-C2C4-4E72-B3CF-96F08B037069}">
      <dsp:nvSpPr>
        <dsp:cNvPr id="0" name=""/>
        <dsp:cNvSpPr/>
      </dsp:nvSpPr>
      <dsp:spPr>
        <a:xfrm>
          <a:off x="0" y="0"/>
          <a:ext cx="14264640" cy="2313432"/>
        </a:xfrm>
        <a:prstGeom prst="roundRect">
          <a:avLst>
            <a:gd name="adj" fmla="val 10000"/>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rtl="0">
            <a:lnSpc>
              <a:spcPct val="90000"/>
            </a:lnSpc>
            <a:spcBef>
              <a:spcPct val="0"/>
            </a:spcBef>
            <a:spcAft>
              <a:spcPct val="35000"/>
            </a:spcAft>
          </a:pPr>
          <a:r>
            <a:rPr lang="ar-OM" sz="4800" b="1" kern="1200" dirty="0" smtClean="0"/>
            <a:t>الاولى 1971 – 1980 وهي</a:t>
          </a:r>
        </a:p>
        <a:p>
          <a:pPr lvl="0" algn="l" defTabSz="2133600" rtl="0">
            <a:lnSpc>
              <a:spcPct val="90000"/>
            </a:lnSpc>
            <a:spcBef>
              <a:spcPct val="0"/>
            </a:spcBef>
            <a:spcAft>
              <a:spcPct val="35000"/>
            </a:spcAft>
          </a:pPr>
          <a:r>
            <a:rPr lang="ar-OM" sz="4800" b="1" u="sng" kern="1200" dirty="0" smtClean="0">
              <a:solidFill>
                <a:srgbClr val="0070C0"/>
              </a:solidFill>
            </a:rPr>
            <a:t> </a:t>
          </a:r>
          <a:r>
            <a:rPr lang="ar-OM" sz="5400" b="1" u="sng" kern="1200" dirty="0" smtClean="0">
              <a:solidFill>
                <a:srgbClr val="0070C0"/>
              </a:solidFill>
            </a:rPr>
            <a:t>مرحلة التأسيس الفكري</a:t>
          </a:r>
          <a:endParaRPr lang="en-US" sz="5400" b="1" u="sng" kern="1200" dirty="0">
            <a:solidFill>
              <a:srgbClr val="0070C0"/>
            </a:solidFill>
          </a:endParaRPr>
        </a:p>
      </dsp:txBody>
      <dsp:txXfrm>
        <a:off x="67758" y="67758"/>
        <a:ext cx="11572781" cy="2177916"/>
      </dsp:txXfrm>
    </dsp:sp>
    <dsp:sp modelId="{04561C0E-B2EE-4383-A454-4AE7171AE55A}">
      <dsp:nvSpPr>
        <dsp:cNvPr id="0" name=""/>
        <dsp:cNvSpPr/>
      </dsp:nvSpPr>
      <dsp:spPr>
        <a:xfrm>
          <a:off x="1194663" y="2734056"/>
          <a:ext cx="14264640" cy="2313432"/>
        </a:xfrm>
        <a:prstGeom prst="roundRect">
          <a:avLst>
            <a:gd name="adj" fmla="val 1000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rtl="0">
            <a:lnSpc>
              <a:spcPct val="90000"/>
            </a:lnSpc>
            <a:spcBef>
              <a:spcPct val="0"/>
            </a:spcBef>
            <a:spcAft>
              <a:spcPct val="35000"/>
            </a:spcAft>
          </a:pPr>
          <a:r>
            <a:rPr lang="ar-OM" sz="4800" b="1" kern="1200" dirty="0" smtClean="0"/>
            <a:t>الثانية 1981 – 1990 </a:t>
          </a:r>
        </a:p>
        <a:p>
          <a:pPr lvl="0" algn="l" defTabSz="2133600" rtl="0">
            <a:lnSpc>
              <a:spcPct val="90000"/>
            </a:lnSpc>
            <a:spcBef>
              <a:spcPct val="0"/>
            </a:spcBef>
            <a:spcAft>
              <a:spcPct val="35000"/>
            </a:spcAft>
          </a:pPr>
          <a:r>
            <a:rPr lang="ar-OM" sz="5400" b="1" u="sng" kern="1200" dirty="0" smtClean="0">
              <a:solidFill>
                <a:srgbClr val="0070C0"/>
              </a:solidFill>
            </a:rPr>
            <a:t>وهي مرحلة البناء الفكري</a:t>
          </a:r>
          <a:endParaRPr lang="en-US" sz="5400" b="1" u="sng" kern="1200" dirty="0">
            <a:solidFill>
              <a:srgbClr val="0070C0"/>
            </a:solidFill>
          </a:endParaRPr>
        </a:p>
      </dsp:txBody>
      <dsp:txXfrm>
        <a:off x="1262421" y="2801814"/>
        <a:ext cx="11430729" cy="2177916"/>
      </dsp:txXfrm>
    </dsp:sp>
    <dsp:sp modelId="{55FED625-3260-481A-B892-DF66AD7437DE}">
      <dsp:nvSpPr>
        <dsp:cNvPr id="0" name=""/>
        <dsp:cNvSpPr/>
      </dsp:nvSpPr>
      <dsp:spPr>
        <a:xfrm>
          <a:off x="2371496" y="5468112"/>
          <a:ext cx="14264640" cy="2313432"/>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rtl="0">
            <a:lnSpc>
              <a:spcPct val="90000"/>
            </a:lnSpc>
            <a:spcBef>
              <a:spcPct val="0"/>
            </a:spcBef>
            <a:spcAft>
              <a:spcPct val="35000"/>
            </a:spcAft>
          </a:pPr>
          <a:r>
            <a:rPr lang="ar-OM" sz="4800" b="1" kern="1200" dirty="0" smtClean="0"/>
            <a:t>الثالثة 1991– 2000 </a:t>
          </a:r>
        </a:p>
        <a:p>
          <a:pPr lvl="0" algn="l" defTabSz="2133600" rtl="0">
            <a:lnSpc>
              <a:spcPct val="90000"/>
            </a:lnSpc>
            <a:spcBef>
              <a:spcPct val="0"/>
            </a:spcBef>
            <a:spcAft>
              <a:spcPct val="35000"/>
            </a:spcAft>
          </a:pPr>
          <a:r>
            <a:rPr lang="ar-OM" sz="5400" b="1" u="sng" kern="1200" dirty="0" smtClean="0">
              <a:solidFill>
                <a:srgbClr val="0070C0"/>
              </a:solidFill>
            </a:rPr>
            <a:t>وهي مرحلة الترسيخ الفكري</a:t>
          </a:r>
          <a:endParaRPr lang="en-US" sz="5400" b="1" u="sng" kern="1200" dirty="0">
            <a:solidFill>
              <a:srgbClr val="0070C0"/>
            </a:solidFill>
          </a:endParaRPr>
        </a:p>
      </dsp:txBody>
      <dsp:txXfrm>
        <a:off x="2439254" y="5535870"/>
        <a:ext cx="11448560" cy="2177916"/>
      </dsp:txXfrm>
    </dsp:sp>
    <dsp:sp modelId="{BD185170-640D-4768-B39B-1D9D4D5C86B0}">
      <dsp:nvSpPr>
        <dsp:cNvPr id="0" name=""/>
        <dsp:cNvSpPr/>
      </dsp:nvSpPr>
      <dsp:spPr>
        <a:xfrm>
          <a:off x="3566160" y="8202168"/>
          <a:ext cx="14264640" cy="2313432"/>
        </a:xfrm>
        <a:prstGeom prst="roundRect">
          <a:avLst>
            <a:gd name="adj" fmla="val 1000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solidFill>
                <a:schemeClr val="tx1"/>
              </a:solidFill>
            </a:rPr>
            <a:t>30 عاما هي عمر تشكيل الجيل الواحد فكان ادراك جلالته لهذه الغاية تكمن في حكمته باعداد وتربية جيل على النهج القابوسي وان المهلة في ذلك الاعداد قد انتهى ببداية الالفية</a:t>
          </a:r>
        </a:p>
        <a:p>
          <a:pPr lvl="0" algn="ctr" defTabSz="1778000" rtl="0">
            <a:lnSpc>
              <a:spcPct val="90000"/>
            </a:lnSpc>
            <a:spcBef>
              <a:spcPct val="0"/>
            </a:spcBef>
            <a:spcAft>
              <a:spcPct val="35000"/>
            </a:spcAft>
          </a:pPr>
          <a:r>
            <a:rPr lang="ar-OM" sz="4000" b="1" kern="1200" dirty="0" smtClean="0">
              <a:solidFill>
                <a:schemeClr val="tx1"/>
              </a:solidFill>
            </a:rPr>
            <a:t> ليبدأ بعدها مشاهدة النتيجة وانتقال الاثر.</a:t>
          </a:r>
          <a:endParaRPr lang="en-US" sz="4000" b="1" kern="1200" dirty="0">
            <a:solidFill>
              <a:schemeClr val="tx1"/>
            </a:solidFill>
          </a:endParaRPr>
        </a:p>
      </dsp:txBody>
      <dsp:txXfrm>
        <a:off x="3633918" y="8269926"/>
        <a:ext cx="11430729" cy="2177916"/>
      </dsp:txXfrm>
    </dsp:sp>
    <dsp:sp modelId="{5130E336-6CE9-42EE-8F2E-231A2507E9E6}">
      <dsp:nvSpPr>
        <dsp:cNvPr id="0" name=""/>
        <dsp:cNvSpPr/>
      </dsp:nvSpPr>
      <dsp:spPr>
        <a:xfrm>
          <a:off x="12760909" y="1771878"/>
          <a:ext cx="1503730" cy="150373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13099248" y="1771878"/>
        <a:ext cx="827052" cy="1131557"/>
      </dsp:txXfrm>
    </dsp:sp>
    <dsp:sp modelId="{74A551E9-A9BC-4197-96F4-6F6D98409714}">
      <dsp:nvSpPr>
        <dsp:cNvPr id="0" name=""/>
        <dsp:cNvSpPr/>
      </dsp:nvSpPr>
      <dsp:spPr>
        <a:xfrm>
          <a:off x="13955572" y="4505934"/>
          <a:ext cx="1503730" cy="150373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14293911" y="4505934"/>
        <a:ext cx="827052" cy="1131557"/>
      </dsp:txXfrm>
    </dsp:sp>
    <dsp:sp modelId="{16113417-DB2F-4A01-9B20-747BDC81BD2D}">
      <dsp:nvSpPr>
        <dsp:cNvPr id="0" name=""/>
        <dsp:cNvSpPr/>
      </dsp:nvSpPr>
      <dsp:spPr>
        <a:xfrm>
          <a:off x="15132405" y="7239990"/>
          <a:ext cx="1503730" cy="150373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15470744" y="7239990"/>
        <a:ext cx="827052" cy="113155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D9F39-AA7C-4CD2-AE93-CCC4053266DF}">
      <dsp:nvSpPr>
        <dsp:cNvPr id="0" name=""/>
        <dsp:cNvSpPr/>
      </dsp:nvSpPr>
      <dsp:spPr>
        <a:xfrm>
          <a:off x="0" y="1162213"/>
          <a:ext cx="16459200" cy="327015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kern="1200" dirty="0" smtClean="0"/>
            <a:t>تمثل الفكر التربوي لجلالة السلطان قابوس طيب الله ثراه في منظومة القيم والخبرات التي أراد أن يغرسها في المجتمع بأفراده منذ اليوم الاول لتوليه الحكم والتي تنسجم مع فلسفة التعليم في السلطنة ومع الدين الاسلامي والقيم الانسانية العليا والحضارة العمانية بعاداتها وارثها وحضارتها وخصوصيتها</a:t>
          </a:r>
          <a:endParaRPr lang="en-US" sz="4800" b="1" kern="1200" dirty="0"/>
        </a:p>
      </dsp:txBody>
      <dsp:txXfrm>
        <a:off x="159636" y="1321849"/>
        <a:ext cx="16139928" cy="2950878"/>
      </dsp:txXfrm>
    </dsp:sp>
    <dsp:sp modelId="{FB9B49F8-7C90-4F83-B291-3D2A5BC7A076}">
      <dsp:nvSpPr>
        <dsp:cNvPr id="0" name=""/>
        <dsp:cNvSpPr/>
      </dsp:nvSpPr>
      <dsp:spPr>
        <a:xfrm>
          <a:off x="0" y="4619563"/>
          <a:ext cx="16459200" cy="327015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u="sng" kern="1200" dirty="0" smtClean="0">
              <a:solidFill>
                <a:schemeClr val="tx1"/>
              </a:solidFill>
            </a:rPr>
            <a:t>وهذا مقطع مرئي يختصر الفكر التربوي لجلاته. </a:t>
          </a:r>
          <a:endParaRPr lang="en-US" sz="6000" b="1" kern="1200" dirty="0">
            <a:solidFill>
              <a:schemeClr val="tx1"/>
            </a:solidFill>
          </a:endParaRPr>
        </a:p>
      </dsp:txBody>
      <dsp:txXfrm>
        <a:off x="159636" y="4779199"/>
        <a:ext cx="16139928" cy="29508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6EDA1-9FBB-464D-B29D-F15C2063D61A}">
      <dsp:nvSpPr>
        <dsp:cNvPr id="0" name=""/>
        <dsp:cNvSpPr/>
      </dsp:nvSpPr>
      <dsp:spPr>
        <a:xfrm>
          <a:off x="3741993" y="1736141"/>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34387" y="1777566"/>
        <a:ext cx="42915" cy="8591"/>
      </dsp:txXfrm>
    </dsp:sp>
    <dsp:sp modelId="{2FAAA5C6-868E-42FF-BE94-FF1E4185E123}">
      <dsp:nvSpPr>
        <dsp:cNvPr id="0" name=""/>
        <dsp:cNvSpPr/>
      </dsp:nvSpPr>
      <dsp:spPr>
        <a:xfrm>
          <a:off x="12041" y="307222"/>
          <a:ext cx="3731752" cy="294927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1- خطاب جلالته في العيد الوطني الاول </a:t>
          </a:r>
        </a:p>
        <a:p>
          <a:pPr lvl="0" algn="ctr" defTabSz="1778000" rtl="0">
            <a:lnSpc>
              <a:spcPct val="90000"/>
            </a:lnSpc>
            <a:spcBef>
              <a:spcPct val="0"/>
            </a:spcBef>
            <a:spcAft>
              <a:spcPct val="35000"/>
            </a:spcAft>
          </a:pPr>
          <a:r>
            <a:rPr lang="ar-OM" sz="4000" b="1" kern="1200" dirty="0" smtClean="0">
              <a:solidFill>
                <a:srgbClr val="00B0F0"/>
              </a:solidFill>
            </a:rPr>
            <a:t>( الوحدة الوطنية)</a:t>
          </a:r>
          <a:endParaRPr lang="en-US" sz="4000" b="1" kern="1200" dirty="0">
            <a:solidFill>
              <a:srgbClr val="00B0F0"/>
            </a:solidFill>
          </a:endParaRPr>
        </a:p>
      </dsp:txBody>
      <dsp:txXfrm>
        <a:off x="12041" y="307222"/>
        <a:ext cx="3731752" cy="2949278"/>
      </dsp:txXfrm>
    </dsp:sp>
    <dsp:sp modelId="{76CCD996-7EE0-440F-8EFF-51907F7E41E8}">
      <dsp:nvSpPr>
        <dsp:cNvPr id="0" name=""/>
        <dsp:cNvSpPr/>
      </dsp:nvSpPr>
      <dsp:spPr>
        <a:xfrm>
          <a:off x="8332048" y="1736141"/>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724442" y="1777566"/>
        <a:ext cx="42915" cy="8591"/>
      </dsp:txXfrm>
    </dsp:sp>
    <dsp:sp modelId="{4FADCA48-7523-4809-9852-58DF4E7B66E8}">
      <dsp:nvSpPr>
        <dsp:cNvPr id="0" name=""/>
        <dsp:cNvSpPr/>
      </dsp:nvSpPr>
      <dsp:spPr>
        <a:xfrm>
          <a:off x="4602096" y="307222"/>
          <a:ext cx="3731752" cy="294927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2- خطاب جلالته في العيد الوطني الثاني </a:t>
          </a:r>
        </a:p>
        <a:p>
          <a:pPr lvl="0" algn="ctr" defTabSz="1778000" rtl="0">
            <a:lnSpc>
              <a:spcPct val="90000"/>
            </a:lnSpc>
            <a:spcBef>
              <a:spcPct val="0"/>
            </a:spcBef>
            <a:spcAft>
              <a:spcPct val="35000"/>
            </a:spcAft>
          </a:pPr>
          <a:r>
            <a:rPr lang="ar-OM" sz="4000" b="1" kern="1200" dirty="0" smtClean="0">
              <a:solidFill>
                <a:srgbClr val="00B0F0"/>
              </a:solidFill>
            </a:rPr>
            <a:t>( المشاركة والمسؤلية)</a:t>
          </a:r>
          <a:endParaRPr lang="en-US" sz="4000" b="1" kern="1200" dirty="0">
            <a:solidFill>
              <a:srgbClr val="00B0F0"/>
            </a:solidFill>
          </a:endParaRPr>
        </a:p>
      </dsp:txBody>
      <dsp:txXfrm>
        <a:off x="4602096" y="307222"/>
        <a:ext cx="3731752" cy="2949278"/>
      </dsp:txXfrm>
    </dsp:sp>
    <dsp:sp modelId="{B21DC3BD-FFA8-4802-934D-D887F2378185}">
      <dsp:nvSpPr>
        <dsp:cNvPr id="0" name=""/>
        <dsp:cNvSpPr/>
      </dsp:nvSpPr>
      <dsp:spPr>
        <a:xfrm>
          <a:off x="12922103" y="1736141"/>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3314497" y="1777566"/>
        <a:ext cx="42915" cy="8591"/>
      </dsp:txXfrm>
    </dsp:sp>
    <dsp:sp modelId="{61B435C6-5434-49AE-8517-C8E2BAC262B6}">
      <dsp:nvSpPr>
        <dsp:cNvPr id="0" name=""/>
        <dsp:cNvSpPr/>
      </dsp:nvSpPr>
      <dsp:spPr>
        <a:xfrm>
          <a:off x="9192151" y="307222"/>
          <a:ext cx="3731752" cy="294927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3- خطاب جلالته في العيد الوطني الثالث </a:t>
          </a:r>
          <a:endParaRPr lang="ar-OM" sz="4000" b="1" kern="1200" dirty="0" smtClean="0">
            <a:solidFill>
              <a:srgbClr val="00B0F0"/>
            </a:solidFill>
          </a:endParaRPr>
        </a:p>
        <a:p>
          <a:pPr lvl="0" algn="ctr" defTabSz="1778000" rtl="0">
            <a:lnSpc>
              <a:spcPct val="90000"/>
            </a:lnSpc>
            <a:spcBef>
              <a:spcPct val="0"/>
            </a:spcBef>
            <a:spcAft>
              <a:spcPct val="35000"/>
            </a:spcAft>
          </a:pPr>
          <a:r>
            <a:rPr lang="ar-OM" sz="4000" b="1" kern="1200" dirty="0" smtClean="0">
              <a:solidFill>
                <a:srgbClr val="00B0F0"/>
              </a:solidFill>
            </a:rPr>
            <a:t>( المواطنة الصالحة )</a:t>
          </a:r>
          <a:endParaRPr lang="en-US" sz="4000" b="1" kern="1200" dirty="0">
            <a:solidFill>
              <a:srgbClr val="00B0F0"/>
            </a:solidFill>
          </a:endParaRPr>
        </a:p>
      </dsp:txBody>
      <dsp:txXfrm>
        <a:off x="9192151" y="307222"/>
        <a:ext cx="3731752" cy="2949278"/>
      </dsp:txXfrm>
    </dsp:sp>
    <dsp:sp modelId="{99DE7D17-CFA1-42AC-8F26-5CF28AF20EA3}">
      <dsp:nvSpPr>
        <dsp:cNvPr id="0" name=""/>
        <dsp:cNvSpPr/>
      </dsp:nvSpPr>
      <dsp:spPr>
        <a:xfrm>
          <a:off x="1877917" y="3254701"/>
          <a:ext cx="13770165" cy="827702"/>
        </a:xfrm>
        <a:custGeom>
          <a:avLst/>
          <a:gdLst/>
          <a:ahLst/>
          <a:cxnLst/>
          <a:rect l="0" t="0" r="0" b="0"/>
          <a:pathLst>
            <a:path>
              <a:moveTo>
                <a:pt x="13770165" y="0"/>
              </a:moveTo>
              <a:lnTo>
                <a:pt x="13770165" y="430951"/>
              </a:lnTo>
              <a:lnTo>
                <a:pt x="0" y="430951"/>
              </a:lnTo>
              <a:lnTo>
                <a:pt x="0" y="82770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418077" y="3664256"/>
        <a:ext cx="689844" cy="8591"/>
      </dsp:txXfrm>
    </dsp:sp>
    <dsp:sp modelId="{213908DB-C8D1-4AC7-9B33-C441C64BE92C}">
      <dsp:nvSpPr>
        <dsp:cNvPr id="0" name=""/>
        <dsp:cNvSpPr/>
      </dsp:nvSpPr>
      <dsp:spPr>
        <a:xfrm>
          <a:off x="13782206" y="307222"/>
          <a:ext cx="3731752" cy="294927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4- خطاب جلالته في العيد الوطني الرابع </a:t>
          </a:r>
        </a:p>
        <a:p>
          <a:pPr lvl="0" algn="ctr" defTabSz="1778000" rtl="0">
            <a:lnSpc>
              <a:spcPct val="90000"/>
            </a:lnSpc>
            <a:spcBef>
              <a:spcPct val="0"/>
            </a:spcBef>
            <a:spcAft>
              <a:spcPct val="35000"/>
            </a:spcAft>
          </a:pPr>
          <a:r>
            <a:rPr lang="ar-OM" sz="4400" b="1" kern="1200" dirty="0" smtClean="0">
              <a:solidFill>
                <a:srgbClr val="00B0F0"/>
              </a:solidFill>
            </a:rPr>
            <a:t>( تقدير الذات )</a:t>
          </a:r>
          <a:endParaRPr lang="en-US" sz="4400" b="1" kern="1200" dirty="0">
            <a:solidFill>
              <a:srgbClr val="00B0F0"/>
            </a:solidFill>
          </a:endParaRPr>
        </a:p>
      </dsp:txBody>
      <dsp:txXfrm>
        <a:off x="13782206" y="307222"/>
        <a:ext cx="3731752" cy="2949278"/>
      </dsp:txXfrm>
    </dsp:sp>
    <dsp:sp modelId="{2A1CE405-1EF5-4A9D-B1B4-A920C3A1899F}">
      <dsp:nvSpPr>
        <dsp:cNvPr id="0" name=""/>
        <dsp:cNvSpPr/>
      </dsp:nvSpPr>
      <dsp:spPr>
        <a:xfrm>
          <a:off x="3741993" y="5490993"/>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34387" y="5532417"/>
        <a:ext cx="42915" cy="8591"/>
      </dsp:txXfrm>
    </dsp:sp>
    <dsp:sp modelId="{6B0D5389-23AD-426D-8CB4-C30227A3F974}">
      <dsp:nvSpPr>
        <dsp:cNvPr id="0" name=""/>
        <dsp:cNvSpPr/>
      </dsp:nvSpPr>
      <dsp:spPr>
        <a:xfrm>
          <a:off x="12041" y="4114804"/>
          <a:ext cx="3731752" cy="284381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5- خطاب جلالته في العيد الوطني الخامس</a:t>
          </a:r>
        </a:p>
        <a:p>
          <a:pPr lvl="0" algn="ctr" defTabSz="1778000" rtl="0">
            <a:lnSpc>
              <a:spcPct val="90000"/>
            </a:lnSpc>
            <a:spcBef>
              <a:spcPct val="0"/>
            </a:spcBef>
            <a:spcAft>
              <a:spcPct val="35000"/>
            </a:spcAft>
          </a:pPr>
          <a:r>
            <a:rPr lang="ar-OM" sz="4400" b="1" kern="1200" dirty="0" smtClean="0">
              <a:solidFill>
                <a:srgbClr val="00B0F0"/>
              </a:solidFill>
            </a:rPr>
            <a:t> ( المبادئ </a:t>
          </a:r>
          <a:r>
            <a:rPr lang="ar-OM" sz="4000" b="1" kern="1200" dirty="0" smtClean="0">
              <a:solidFill>
                <a:srgbClr val="00B0F0"/>
              </a:solidFill>
            </a:rPr>
            <a:t>)</a:t>
          </a:r>
          <a:endParaRPr lang="en-US" sz="4000" b="1" kern="1200" dirty="0">
            <a:solidFill>
              <a:srgbClr val="00B0F0"/>
            </a:solidFill>
          </a:endParaRPr>
        </a:p>
      </dsp:txBody>
      <dsp:txXfrm>
        <a:off x="12041" y="4114804"/>
        <a:ext cx="3731752" cy="2843818"/>
      </dsp:txXfrm>
    </dsp:sp>
    <dsp:sp modelId="{C3AD22ED-DC4A-4507-9F9C-2F8E94D05675}">
      <dsp:nvSpPr>
        <dsp:cNvPr id="0" name=""/>
        <dsp:cNvSpPr/>
      </dsp:nvSpPr>
      <dsp:spPr>
        <a:xfrm>
          <a:off x="8332048" y="5490993"/>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724442" y="5532417"/>
        <a:ext cx="42915" cy="8591"/>
      </dsp:txXfrm>
    </dsp:sp>
    <dsp:sp modelId="{9B822C1F-6E21-4E99-BE23-7A7A9313069E}">
      <dsp:nvSpPr>
        <dsp:cNvPr id="0" name=""/>
        <dsp:cNvSpPr/>
      </dsp:nvSpPr>
      <dsp:spPr>
        <a:xfrm>
          <a:off x="4602096" y="4114804"/>
          <a:ext cx="3731752" cy="284381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6- خطاب جلالته في العيد الوطني السادس </a:t>
          </a:r>
        </a:p>
        <a:p>
          <a:pPr lvl="0" algn="ctr" defTabSz="1778000" rtl="0">
            <a:lnSpc>
              <a:spcPct val="90000"/>
            </a:lnSpc>
            <a:spcBef>
              <a:spcPct val="0"/>
            </a:spcBef>
            <a:spcAft>
              <a:spcPct val="35000"/>
            </a:spcAft>
          </a:pPr>
          <a:r>
            <a:rPr lang="ar-OM" sz="4000" b="1" kern="1200" dirty="0" smtClean="0">
              <a:solidFill>
                <a:srgbClr val="00B0F0"/>
              </a:solidFill>
            </a:rPr>
            <a:t>( الوعي بالمسؤلية الوطنية )</a:t>
          </a:r>
          <a:endParaRPr lang="en-US" sz="4000" b="1" kern="1200" dirty="0">
            <a:solidFill>
              <a:srgbClr val="00B0F0"/>
            </a:solidFill>
          </a:endParaRPr>
        </a:p>
      </dsp:txBody>
      <dsp:txXfrm>
        <a:off x="4602096" y="4114804"/>
        <a:ext cx="3731752" cy="2843818"/>
      </dsp:txXfrm>
    </dsp:sp>
    <dsp:sp modelId="{6B5E9C7F-8D72-40FE-95B3-485EACBC50D0}">
      <dsp:nvSpPr>
        <dsp:cNvPr id="0" name=""/>
        <dsp:cNvSpPr/>
      </dsp:nvSpPr>
      <dsp:spPr>
        <a:xfrm>
          <a:off x="12922103" y="5490993"/>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3314497" y="5532417"/>
        <a:ext cx="42915" cy="8591"/>
      </dsp:txXfrm>
    </dsp:sp>
    <dsp:sp modelId="{3CCD7978-BC3B-400F-BD86-00731CC73154}">
      <dsp:nvSpPr>
        <dsp:cNvPr id="0" name=""/>
        <dsp:cNvSpPr/>
      </dsp:nvSpPr>
      <dsp:spPr>
        <a:xfrm>
          <a:off x="9192151" y="4114804"/>
          <a:ext cx="3731752" cy="284381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7-  خطاب جلالته في العيد الوطني السابع</a:t>
          </a:r>
        </a:p>
        <a:p>
          <a:pPr lvl="0" algn="ctr" defTabSz="1778000" rtl="0">
            <a:lnSpc>
              <a:spcPct val="90000"/>
            </a:lnSpc>
            <a:spcBef>
              <a:spcPct val="0"/>
            </a:spcBef>
            <a:spcAft>
              <a:spcPct val="35000"/>
            </a:spcAft>
          </a:pPr>
          <a:r>
            <a:rPr lang="ar-OM" sz="4000" b="1" kern="1200" dirty="0" smtClean="0"/>
            <a:t> </a:t>
          </a:r>
          <a:r>
            <a:rPr lang="ar-OM" sz="4000" b="1" kern="1200" dirty="0" smtClean="0">
              <a:solidFill>
                <a:srgbClr val="00B0F0"/>
              </a:solidFill>
            </a:rPr>
            <a:t>(الرؤية والرسالة)</a:t>
          </a:r>
          <a:endParaRPr lang="en-US" sz="4000" b="1" kern="1200" dirty="0">
            <a:solidFill>
              <a:srgbClr val="00B0F0"/>
            </a:solidFill>
          </a:endParaRPr>
        </a:p>
      </dsp:txBody>
      <dsp:txXfrm>
        <a:off x="9192151" y="4114804"/>
        <a:ext cx="3731752" cy="2843818"/>
      </dsp:txXfrm>
    </dsp:sp>
    <dsp:sp modelId="{0BAC161F-3450-42A2-9C04-EADF1FCFC5CA}">
      <dsp:nvSpPr>
        <dsp:cNvPr id="0" name=""/>
        <dsp:cNvSpPr/>
      </dsp:nvSpPr>
      <dsp:spPr>
        <a:xfrm>
          <a:off x="1877917" y="6956823"/>
          <a:ext cx="13770165" cy="827702"/>
        </a:xfrm>
        <a:custGeom>
          <a:avLst/>
          <a:gdLst/>
          <a:ahLst/>
          <a:cxnLst/>
          <a:rect l="0" t="0" r="0" b="0"/>
          <a:pathLst>
            <a:path>
              <a:moveTo>
                <a:pt x="13770165" y="0"/>
              </a:moveTo>
              <a:lnTo>
                <a:pt x="13770165" y="430951"/>
              </a:lnTo>
              <a:lnTo>
                <a:pt x="0" y="430951"/>
              </a:lnTo>
              <a:lnTo>
                <a:pt x="0" y="82770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418077" y="7366378"/>
        <a:ext cx="689844" cy="8591"/>
      </dsp:txXfrm>
    </dsp:sp>
    <dsp:sp modelId="{618A9BD7-7413-42D5-AD7F-20E0E939B913}">
      <dsp:nvSpPr>
        <dsp:cNvPr id="0" name=""/>
        <dsp:cNvSpPr/>
      </dsp:nvSpPr>
      <dsp:spPr>
        <a:xfrm>
          <a:off x="13782206" y="4114804"/>
          <a:ext cx="3731752" cy="2843818"/>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8- خطاب جلالته في العيد الوطني الثامن </a:t>
          </a:r>
        </a:p>
        <a:p>
          <a:pPr lvl="0" algn="ctr" defTabSz="1778000" rtl="0">
            <a:lnSpc>
              <a:spcPct val="90000"/>
            </a:lnSpc>
            <a:spcBef>
              <a:spcPct val="0"/>
            </a:spcBef>
            <a:spcAft>
              <a:spcPct val="35000"/>
            </a:spcAft>
          </a:pPr>
          <a:r>
            <a:rPr lang="ar-OM" sz="4000" b="1" kern="1200" dirty="0" smtClean="0">
              <a:solidFill>
                <a:srgbClr val="00B0F0"/>
              </a:solidFill>
            </a:rPr>
            <a:t>( الانتماء العربي )</a:t>
          </a:r>
          <a:endParaRPr lang="en-US" sz="4000" b="1" kern="1200" dirty="0">
            <a:solidFill>
              <a:srgbClr val="00B0F0"/>
            </a:solidFill>
          </a:endParaRPr>
        </a:p>
      </dsp:txBody>
      <dsp:txXfrm>
        <a:off x="13782206" y="4114804"/>
        <a:ext cx="3731752" cy="2843818"/>
      </dsp:txXfrm>
    </dsp:sp>
    <dsp:sp modelId="{9F8A67B4-57BC-468C-BB5F-9076E6124810}">
      <dsp:nvSpPr>
        <dsp:cNvPr id="0" name=""/>
        <dsp:cNvSpPr/>
      </dsp:nvSpPr>
      <dsp:spPr>
        <a:xfrm>
          <a:off x="3741993" y="8890731"/>
          <a:ext cx="827702" cy="91440"/>
        </a:xfrm>
        <a:custGeom>
          <a:avLst/>
          <a:gdLst/>
          <a:ahLst/>
          <a:cxnLst/>
          <a:rect l="0" t="0" r="0" b="0"/>
          <a:pathLst>
            <a:path>
              <a:moveTo>
                <a:pt x="0" y="45720"/>
              </a:moveTo>
              <a:lnTo>
                <a:pt x="8277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34387" y="8932155"/>
        <a:ext cx="42915" cy="8591"/>
      </dsp:txXfrm>
    </dsp:sp>
    <dsp:sp modelId="{48CFAC3E-B70F-4E9F-B759-C1FC3E5FD4F1}">
      <dsp:nvSpPr>
        <dsp:cNvPr id="0" name=""/>
        <dsp:cNvSpPr/>
      </dsp:nvSpPr>
      <dsp:spPr>
        <a:xfrm>
          <a:off x="12041" y="7816925"/>
          <a:ext cx="3731752" cy="2239051"/>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ar-OM" sz="4000" b="1" kern="1200" dirty="0" smtClean="0"/>
            <a:t>9- خطاب جلالته في العيد الوطني </a:t>
          </a:r>
          <a:r>
            <a:rPr lang="ar-OM" sz="4000" b="1" kern="1200" dirty="0" smtClean="0">
              <a:solidFill>
                <a:schemeClr val="bg1"/>
              </a:solidFill>
            </a:rPr>
            <a:t>التاسع</a:t>
          </a:r>
          <a:r>
            <a:rPr lang="ar-OM" sz="4000" b="1" kern="1200" dirty="0" smtClean="0">
              <a:solidFill>
                <a:srgbClr val="00B0F0"/>
              </a:solidFill>
            </a:rPr>
            <a:t> </a:t>
          </a:r>
          <a:r>
            <a:rPr lang="ar-OM" sz="4400" b="1" kern="1200" dirty="0" smtClean="0">
              <a:solidFill>
                <a:srgbClr val="00B0F0"/>
              </a:solidFill>
            </a:rPr>
            <a:t>( الثبات </a:t>
          </a:r>
          <a:r>
            <a:rPr lang="ar-OM" sz="4000" b="1" kern="1200" dirty="0" smtClean="0">
              <a:solidFill>
                <a:srgbClr val="00B0F0"/>
              </a:solidFill>
            </a:rPr>
            <a:t>)</a:t>
          </a:r>
          <a:endParaRPr lang="en-US" sz="4000" b="1" kern="1200" dirty="0">
            <a:solidFill>
              <a:srgbClr val="00B0F0"/>
            </a:solidFill>
          </a:endParaRPr>
        </a:p>
      </dsp:txBody>
      <dsp:txXfrm>
        <a:off x="12041" y="7816925"/>
        <a:ext cx="3731752" cy="2239051"/>
      </dsp:txXfrm>
    </dsp:sp>
    <dsp:sp modelId="{124071B4-FC9D-4896-A1E9-8E24101877BA}">
      <dsp:nvSpPr>
        <dsp:cNvPr id="0" name=""/>
        <dsp:cNvSpPr/>
      </dsp:nvSpPr>
      <dsp:spPr>
        <a:xfrm>
          <a:off x="4602096" y="7816925"/>
          <a:ext cx="3731752" cy="2239051"/>
        </a:xfrm>
        <a:prstGeom prst="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ar-OM" sz="2000" b="1" kern="1200" dirty="0" smtClean="0"/>
            <a:t>1</a:t>
          </a:r>
          <a:r>
            <a:rPr lang="ar-OM" sz="4000" b="1" kern="1200" dirty="0" smtClean="0"/>
            <a:t>0- خطاب جلالته في العيد الوطني العاشر </a:t>
          </a:r>
          <a:r>
            <a:rPr lang="ar-OM" sz="4000" b="1" kern="1200" dirty="0" smtClean="0">
              <a:solidFill>
                <a:srgbClr val="00B0F0"/>
              </a:solidFill>
            </a:rPr>
            <a:t>( التقييم والمتابعة )</a:t>
          </a:r>
          <a:endParaRPr lang="en-US" sz="4000" b="1" kern="1200" dirty="0">
            <a:solidFill>
              <a:srgbClr val="00B0F0"/>
            </a:solidFill>
          </a:endParaRPr>
        </a:p>
      </dsp:txBody>
      <dsp:txXfrm>
        <a:off x="4602096" y="7816925"/>
        <a:ext cx="3731752" cy="223905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3BA0F-DE84-463A-861E-37D024DD877C}">
      <dsp:nvSpPr>
        <dsp:cNvPr id="0" name=""/>
        <dsp:cNvSpPr/>
      </dsp:nvSpPr>
      <dsp:spPr>
        <a:xfrm>
          <a:off x="3523" y="1849263"/>
          <a:ext cx="7121872" cy="7121872"/>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rtl="1">
            <a:lnSpc>
              <a:spcPct val="90000"/>
            </a:lnSpc>
            <a:spcBef>
              <a:spcPct val="0"/>
            </a:spcBef>
            <a:spcAft>
              <a:spcPct val="35000"/>
            </a:spcAft>
          </a:pPr>
          <a:r>
            <a:rPr lang="ar-OM" sz="4400" b="1" kern="1200" dirty="0" smtClean="0"/>
            <a:t>يرى أن التعليم وتنوير الشعب الشرط الأول للنجاح وبدون بنية أساسية روحية لن تقوم الاصلاحات على قاعدة اجتماعية متينة، كان يجب العثور على سبل النهضة والتنمية ، فكان التعليم شغله الشاغل منذ بداية النهضة.</a:t>
          </a:r>
          <a:endParaRPr lang="en-US" sz="4400" kern="1200" dirty="0"/>
        </a:p>
      </dsp:txBody>
      <dsp:txXfrm>
        <a:off x="1046497" y="2892237"/>
        <a:ext cx="5035924" cy="5035924"/>
      </dsp:txXfrm>
    </dsp:sp>
    <dsp:sp modelId="{8D27B415-694F-4B39-8C51-08088E032A56}">
      <dsp:nvSpPr>
        <dsp:cNvPr id="0" name=""/>
        <dsp:cNvSpPr/>
      </dsp:nvSpPr>
      <dsp:spPr>
        <a:xfrm>
          <a:off x="6570220" y="842761"/>
          <a:ext cx="4439089" cy="2403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a:off x="6570220" y="1323487"/>
        <a:ext cx="3718000" cy="1442179"/>
      </dsp:txXfrm>
    </dsp:sp>
    <dsp:sp modelId="{E5087F72-8DCB-4AE2-B130-5829D6C72811}">
      <dsp:nvSpPr>
        <dsp:cNvPr id="0" name=""/>
        <dsp:cNvSpPr/>
      </dsp:nvSpPr>
      <dsp:spPr>
        <a:xfrm>
          <a:off x="10705404" y="1849263"/>
          <a:ext cx="7121872" cy="7121872"/>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r>
            <a:rPr lang="ar-OM" sz="3600" b="1" kern="1200" dirty="0" smtClean="0"/>
            <a:t>فلم يكن العمل على محو الامية بين السواد الاعظم من السكان وفتح المدارس مجرد اتجاه من اتجاهات التطور وانما كان درجة في سلم اصلاح النظام السياسي في البلاد، وبدأ التعليم يخطوا في اتجاهين: كمي ونوعي طوال عمر النهضة المباركة والتي نتلمس واقع تنفيذه من خلال خطط تنموية خمسية ترجمت على أرض عمان الخير. </a:t>
          </a:r>
          <a:endParaRPr lang="en-US" sz="3600" kern="1200" dirty="0"/>
        </a:p>
      </dsp:txBody>
      <dsp:txXfrm>
        <a:off x="11748378" y="2892237"/>
        <a:ext cx="5035924" cy="5035924"/>
      </dsp:txXfrm>
    </dsp:sp>
    <dsp:sp modelId="{6A8246F0-6B61-4E22-BDEA-90180DBE2437}">
      <dsp:nvSpPr>
        <dsp:cNvPr id="0" name=""/>
        <dsp:cNvSpPr/>
      </dsp:nvSpPr>
      <dsp:spPr>
        <a:xfrm rot="10800000">
          <a:off x="6821489" y="7574006"/>
          <a:ext cx="4439089" cy="2403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rot="10800000">
        <a:off x="7542578" y="8054732"/>
        <a:ext cx="3718000" cy="144217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A8925-D8D2-4B41-BC63-DF7A0BEB8E18}">
      <dsp:nvSpPr>
        <dsp:cNvPr id="0" name=""/>
        <dsp:cNvSpPr/>
      </dsp:nvSpPr>
      <dsp:spPr>
        <a:xfrm rot="4396374">
          <a:off x="4455978" y="2226281"/>
          <a:ext cx="9340810" cy="6514050"/>
        </a:xfrm>
        <a:prstGeom prst="swooshArrow">
          <a:avLst>
            <a:gd name="adj1" fmla="val 16310"/>
            <a:gd name="adj2" fmla="val 31370"/>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EF4D4D-4F46-4481-8B1E-28F6090E1DC9}">
      <dsp:nvSpPr>
        <dsp:cNvPr id="0" name=""/>
        <dsp:cNvSpPr/>
      </dsp:nvSpPr>
      <dsp:spPr>
        <a:xfrm>
          <a:off x="9" y="-73106"/>
          <a:ext cx="13538081" cy="202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b" anchorCtr="0">
          <a:noAutofit/>
        </a:bodyPr>
        <a:lstStyle/>
        <a:p>
          <a:pPr lvl="0" algn="ctr" defTabSz="1955800" rtl="0">
            <a:lnSpc>
              <a:spcPct val="90000"/>
            </a:lnSpc>
            <a:spcBef>
              <a:spcPct val="0"/>
            </a:spcBef>
            <a:spcAft>
              <a:spcPct val="35000"/>
            </a:spcAft>
          </a:pPr>
          <a:r>
            <a:rPr lang="ar-OM" sz="4400" b="1" kern="1200" dirty="0" smtClean="0"/>
            <a:t>وهذه قراءات مختارة في الفكر القيادي التربوي من النطق السامي  عبر سنوات عمر النهضة المباركة</a:t>
          </a:r>
          <a:endParaRPr lang="en-US" sz="4400" b="1" kern="1200" dirty="0"/>
        </a:p>
      </dsp:txBody>
      <dsp:txXfrm>
        <a:off x="9" y="-73106"/>
        <a:ext cx="13538081" cy="2023691"/>
      </dsp:txXfrm>
    </dsp:sp>
    <dsp:sp modelId="{A22B6122-7F74-4D1A-B937-5C687E950999}">
      <dsp:nvSpPr>
        <dsp:cNvPr id="0" name=""/>
        <dsp:cNvSpPr/>
      </dsp:nvSpPr>
      <dsp:spPr>
        <a:xfrm>
          <a:off x="5943611" y="9448801"/>
          <a:ext cx="11013327" cy="1121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t" anchorCtr="0">
          <a:noAutofit/>
        </a:bodyPr>
        <a:lstStyle/>
        <a:p>
          <a:pPr lvl="0" algn="ctr" defTabSz="1955800" rtl="0">
            <a:lnSpc>
              <a:spcPct val="90000"/>
            </a:lnSpc>
            <a:spcBef>
              <a:spcPct val="0"/>
            </a:spcBef>
            <a:spcAft>
              <a:spcPct val="35000"/>
            </a:spcAft>
          </a:pPr>
          <a:r>
            <a:rPr lang="ar-OM" sz="4400" b="1" u="none" kern="1200" dirty="0" smtClean="0"/>
            <a:t>من خطابات ال</a:t>
          </a:r>
          <a:r>
            <a:rPr lang="ar-SA" sz="4400" b="1" u="none" kern="1200" dirty="0" smtClean="0"/>
            <a:t>مغفور له جلالة السلطان قابوس بن سعيد بن تيمور - طيب الله ثراه - </a:t>
          </a:r>
          <a:endParaRPr lang="en-US" sz="4400" kern="1200" dirty="0"/>
        </a:p>
      </dsp:txBody>
      <dsp:txXfrm>
        <a:off x="5943611" y="9448801"/>
        <a:ext cx="11013327" cy="1121651"/>
      </dsp:txXfrm>
    </dsp:sp>
  </dsp:spTree>
</dsp:drawing>
</file>

<file path=ppt/diagrams/layout1.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6.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567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39274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5"/>
            <a:ext cx="15544800" cy="2940050"/>
          </a:xfrm>
        </p:spPr>
        <p:txBody>
          <a:bodyPr/>
          <a:lstStyle/>
          <a:p>
            <a:r>
              <a:rPr lang="en-US" smtClean="0"/>
              <a:t>Click to edit Master title style</a:t>
            </a:r>
            <a:endParaRPr lang="ar-OM"/>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1882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3"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1800897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456963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9144001" y="737320"/>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13713629"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2970589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27497" y="737320"/>
            <a:ext cx="61051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6105171" y="737320"/>
            <a:ext cx="60776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12210337" y="737320"/>
            <a:ext cx="6077666" cy="1224136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2175786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8442176"/>
            <a:ext cx="18288000" cy="4464496"/>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80641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456963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9144001" y="7146032"/>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13713629"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2945409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11568939"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3215882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2" y="546105"/>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5"/>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183471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726636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770713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81"/>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81"/>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4962343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97990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5"/>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5"/>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6248400" y="12712705"/>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914400" y="12712705"/>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6229790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slideLayout" Target="../slideLayouts/slideLayout12.xml"/><Relationship Id="rId1" Type="http://schemas.openxmlformats.org/officeDocument/2006/relationships/tags" Target="../tags/tag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slideLayout" Target="../slideLayouts/slideLayout12.xml"/><Relationship Id="rId1" Type="http://schemas.openxmlformats.org/officeDocument/2006/relationships/tags" Target="../tags/tag1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slideLayout" Target="../slideLayouts/slideLayout12.xml"/><Relationship Id="rId1" Type="http://schemas.openxmlformats.org/officeDocument/2006/relationships/tags" Target="../tags/tag1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11152" y="2681536"/>
            <a:ext cx="15544800" cy="1584172"/>
          </a:xfrm>
          <a:ln w="3175">
            <a:noFill/>
            <a:prstDash val="sysDot"/>
          </a:ln>
        </p:spPr>
        <p:txBody>
          <a:bodyPr>
            <a:normAutofit fontScale="90000"/>
          </a:bodyPr>
          <a:lstStyle/>
          <a:p>
            <a:pPr>
              <a:spcBef>
                <a:spcPts val="0"/>
              </a:spcBef>
            </a:pPr>
            <a:r>
              <a:rPr lang="ar-OM" sz="3600" b="1" kern="0" dirty="0">
                <a:solidFill>
                  <a:prstClr val="black"/>
                </a:solidFill>
                <a:latin typeface="Calibri" panose="020F0502020204030204" pitchFamily="34" charset="0"/>
                <a:cs typeface="Arial" panose="020B0604020202020204" pitchFamily="34" charset="0"/>
              </a:rPr>
              <a:t>المحاضرة </a:t>
            </a:r>
            <a:r>
              <a:rPr lang="ar-SA" sz="3600" b="1" kern="0" dirty="0" smtClean="0">
                <a:solidFill>
                  <a:prstClr val="black"/>
                </a:solidFill>
                <a:latin typeface="Calibri" panose="020F0502020204030204" pitchFamily="34" charset="0"/>
                <a:cs typeface="Arial" panose="020B0604020202020204" pitchFamily="34" charset="0"/>
              </a:rPr>
              <a:t>10</a:t>
            </a:r>
            <a:r>
              <a:rPr lang="ar-OM" sz="3600" b="1" kern="0" dirty="0">
                <a:solidFill>
                  <a:prstClr val="black"/>
                </a:solidFill>
                <a:latin typeface="Calibri" panose="020F0502020204030204" pitchFamily="34" charset="0"/>
                <a:cs typeface="Arial" panose="020B0604020202020204" pitchFamily="34" charset="0"/>
              </a:rPr>
              <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الفكر التربوي في عمان</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2882752" y="5417841"/>
            <a:ext cx="12801600" cy="3600398"/>
          </a:xfrm>
          <a:solidFill>
            <a:schemeClr val="bg1">
              <a:lumMod val="85000"/>
            </a:schemeClr>
          </a:solidFill>
          <a:ln w="3175">
            <a:noFill/>
            <a:prstDash val="sysDot"/>
          </a:ln>
        </p:spPr>
        <p:txBody>
          <a:bodyPr>
            <a:normAutofit/>
          </a:bodyPr>
          <a:lstStyle/>
          <a:p>
            <a:pPr lvl="0">
              <a:spcBef>
                <a:spcPts val="0"/>
              </a:spcBef>
            </a:pPr>
            <a:r>
              <a:rPr lang="ar-OM" sz="9600" b="1" dirty="0">
                <a:solidFill>
                  <a:prstClr val="black"/>
                </a:solidFill>
              </a:rPr>
              <a:t>الفكر التربوي</a:t>
            </a:r>
            <a:endParaRPr lang="en-US" sz="9600" b="1" dirty="0">
              <a:solidFill>
                <a:prstClr val="black"/>
              </a:solidFill>
            </a:endParaRPr>
          </a:p>
          <a:p>
            <a:pPr lvl="0">
              <a:spcBef>
                <a:spcPts val="0"/>
              </a:spcBef>
            </a:pPr>
            <a:r>
              <a:rPr lang="ar-OM" sz="9600" b="1" dirty="0">
                <a:solidFill>
                  <a:prstClr val="black"/>
                </a:solidFill>
              </a:rPr>
              <a:t> </a:t>
            </a:r>
            <a:r>
              <a:rPr lang="ar-OM" sz="9600" b="1" dirty="0" smtClean="0">
                <a:solidFill>
                  <a:prstClr val="black"/>
                </a:solidFill>
              </a:rPr>
              <a:t>في</a:t>
            </a:r>
            <a:r>
              <a:rPr lang="ar-SA" sz="9600" b="1" dirty="0" smtClean="0">
                <a:solidFill>
                  <a:prstClr val="black"/>
                </a:solidFill>
              </a:rPr>
              <a:t> </a:t>
            </a:r>
            <a:r>
              <a:rPr lang="ar-OM" sz="9600" b="1" dirty="0" smtClean="0">
                <a:solidFill>
                  <a:prstClr val="black"/>
                </a:solidFill>
              </a:rPr>
              <a:t>المدرسة </a:t>
            </a:r>
            <a:r>
              <a:rPr lang="ar-OM" sz="9600" b="1" dirty="0">
                <a:solidFill>
                  <a:prstClr val="black"/>
                </a:solidFill>
              </a:rPr>
              <a:t>القابوسية</a:t>
            </a:r>
            <a:endParaRPr lang="ar-OM" sz="9600" b="1" dirty="0">
              <a:solidFill>
                <a:prstClr val="black"/>
              </a:solidFill>
            </a:endParaRPr>
          </a:p>
        </p:txBody>
      </p:sp>
    </p:spTree>
    <p:extLst>
      <p:ext uri="{BB962C8B-B14F-4D97-AF65-F5344CB8AC3E}">
        <p14:creationId xmlns:p14="http://schemas.microsoft.com/office/powerpoint/2010/main" val="169594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A04A229-CE97-468D-A5AF-E3B8DEA4DC39}"/>
              </a:ext>
            </a:extLst>
          </p:cNvPr>
          <p:cNvSpPr>
            <a:spLocks noGrp="1"/>
          </p:cNvSpPr>
          <p:nvPr>
            <p:ph type="title"/>
          </p:nvPr>
        </p:nvSpPr>
        <p:spPr/>
        <p:txBody>
          <a:bodyPr>
            <a:normAutofit/>
          </a:bodyPr>
          <a:lstStyle/>
          <a:p>
            <a:r>
              <a:rPr lang="ar-OM" sz="7200" b="1" u="sng" dirty="0">
                <a:solidFill>
                  <a:srgbClr val="2683C6"/>
                </a:solidFill>
                <a:latin typeface="Times New Roman" panose="02020603050405020304" pitchFamily="18" charset="0"/>
                <a:cs typeface="Times New Roman" panose="02020603050405020304" pitchFamily="18" charset="0"/>
              </a:rPr>
              <a:t>التعليم في الفكر السامي</a:t>
            </a:r>
            <a:endParaRPr lang="en-US" sz="13800" b="1" u="sng" dirty="0"/>
          </a:p>
        </p:txBody>
      </p:sp>
      <p:sp>
        <p:nvSpPr>
          <p:cNvPr id="3" name="عنصر نائب للمحتوى 2">
            <a:extLst>
              <a:ext uri="{FF2B5EF4-FFF2-40B4-BE49-F238E27FC236}">
                <a16:creationId xmlns:a16="http://schemas.microsoft.com/office/drawing/2014/main" id="{C4E76255-77C2-426A-8D4C-32CFF756726B}"/>
              </a:ext>
            </a:extLst>
          </p:cNvPr>
          <p:cNvSpPr>
            <a:spLocks noGrp="1"/>
          </p:cNvSpPr>
          <p:nvPr>
            <p:ph idx="1"/>
          </p:nvPr>
        </p:nvSpPr>
        <p:spPr>
          <a:xfrm flipH="1">
            <a:off x="871785" y="2835277"/>
            <a:ext cx="16544423" cy="10071396"/>
          </a:xfrm>
        </p:spPr>
        <p:txBody>
          <a:bodyPr>
            <a:normAutofit/>
          </a:bodyPr>
          <a:lstStyle/>
          <a:p>
            <a:pPr algn="ctr">
              <a:lnSpc>
                <a:spcPct val="150000"/>
              </a:lnSpc>
              <a:spcAft>
                <a:spcPts val="1200"/>
              </a:spcAft>
            </a:pPr>
            <a:r>
              <a:rPr lang="ar-OM" sz="5200" b="1" dirty="0">
                <a:solidFill>
                  <a:schemeClr val="accent2"/>
                </a:solidFill>
                <a:latin typeface="Arial" panose="020B0604020202020204" pitchFamily="34" charset="0"/>
                <a:ea typeface="Calibri" panose="020F0502020204030204" pitchFamily="34" charset="0"/>
                <a:cs typeface="Arial" panose="020B0604020202020204" pitchFamily="34" charset="0"/>
              </a:rPr>
              <a:t>ماذا يقصد بالفكر السامي؟</a:t>
            </a:r>
            <a:endParaRPr lang="en-US" sz="5200" b="1" dirty="0">
              <a:solidFill>
                <a:schemeClr val="accent2"/>
              </a:solidFill>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1200"/>
              </a:spcAft>
            </a:pPr>
            <a:r>
              <a:rPr lang="ar-OM" sz="5200" b="1" dirty="0">
                <a:latin typeface="Arial" panose="020B0604020202020204" pitchFamily="34" charset="0"/>
                <a:ea typeface="Calibri" panose="020F0502020204030204" pitchFamily="34" charset="0"/>
                <a:cs typeface="Arial" panose="020B0604020202020204" pitchFamily="34" charset="0"/>
              </a:rPr>
              <a:t>الخطابات في المناسبات الوطنية</a:t>
            </a:r>
            <a:endParaRPr lang="en-US" sz="5200" b="1" dirty="0">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1200"/>
              </a:spcAft>
            </a:pPr>
            <a:r>
              <a:rPr lang="ar-OM" sz="5200" b="1" dirty="0">
                <a:latin typeface="Arial" panose="020B0604020202020204" pitchFamily="34" charset="0"/>
                <a:ea typeface="Calibri" panose="020F0502020204030204" pitchFamily="34" charset="0"/>
                <a:cs typeface="Arial" panose="020B0604020202020204" pitchFamily="34" charset="0"/>
              </a:rPr>
              <a:t>الكلمات في المحافل الدولية</a:t>
            </a:r>
            <a:endParaRPr lang="en-US" sz="5200" b="1" dirty="0">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1200"/>
              </a:spcAft>
            </a:pPr>
            <a:r>
              <a:rPr lang="ar-OM" sz="5200" b="1" dirty="0">
                <a:latin typeface="Arial" panose="020B0604020202020204" pitchFamily="34" charset="0"/>
                <a:ea typeface="Calibri" panose="020F0502020204030204" pitchFamily="34" charset="0"/>
                <a:cs typeface="Arial" panose="020B0604020202020204" pitchFamily="34" charset="0"/>
              </a:rPr>
              <a:t>اللقاءات بالمواطنين</a:t>
            </a:r>
            <a:endParaRPr lang="en-US" sz="5200" b="1" dirty="0">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1200"/>
              </a:spcAft>
            </a:pPr>
            <a:r>
              <a:rPr lang="ar-OM" sz="5200" b="1" dirty="0">
                <a:solidFill>
                  <a:schemeClr val="accent2"/>
                </a:solidFill>
                <a:latin typeface="Arial" panose="020B0604020202020204" pitchFamily="34" charset="0"/>
                <a:ea typeface="Calibri" panose="020F0502020204030204" pitchFamily="34" charset="0"/>
                <a:cs typeface="Arial" panose="020B0604020202020204" pitchFamily="34" charset="0"/>
              </a:rPr>
              <a:t>ماذا يتم بعد تلك الخطابات؟</a:t>
            </a:r>
            <a:endParaRPr lang="en-US" sz="5200" b="1" dirty="0">
              <a:solidFill>
                <a:schemeClr val="accent2"/>
              </a:solidFill>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1200"/>
              </a:spcAft>
            </a:pPr>
            <a:r>
              <a:rPr lang="ar-OM" sz="5200" b="1" dirty="0">
                <a:latin typeface="Arial" panose="020B0604020202020204" pitchFamily="34" charset="0"/>
                <a:ea typeface="Calibri" panose="020F0502020204030204" pitchFamily="34" charset="0"/>
                <a:cs typeface="Arial" panose="020B0604020202020204" pitchFamily="34" charset="0"/>
              </a:rPr>
              <a:t>سياسات، استراتيجيات، برامج </a:t>
            </a:r>
            <a:endParaRPr lang="en-US" sz="5200" b="1" dirty="0">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custDataLst>
      <p:tags r:id="rId1"/>
    </p:custDataLst>
    <p:extLst>
      <p:ext uri="{BB962C8B-B14F-4D97-AF65-F5344CB8AC3E}">
        <p14:creationId xmlns:p14="http://schemas.microsoft.com/office/powerpoint/2010/main" val="2346443607"/>
      </p:ext>
    </p:extLst>
  </p:cSld>
  <p:clrMapOvr>
    <a:masterClrMapping/>
  </p:clrMapOvr>
  <mc:AlternateContent xmlns:mc="http://schemas.openxmlformats.org/markup-compatibility/2006" xmlns:p14="http://schemas.microsoft.com/office/powerpoint/2010/main">
    <mc:Choice Requires="p14">
      <p:transition spd="slow" p14:dur="2000" advTm="109962"/>
    </mc:Choice>
    <mc:Fallback xmlns="">
      <p:transition spd="slow" advTm="1099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914400" y="1066801"/>
          <a:ext cx="16459200" cy="111855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24122685"/>
      </p:ext>
    </p:extLst>
  </p:cSld>
  <p:clrMapOvr>
    <a:masterClrMapping/>
  </p:clrMapOvr>
  <mc:AlternateContent xmlns:mc="http://schemas.openxmlformats.org/markup-compatibility/2006" xmlns:p14="http://schemas.microsoft.com/office/powerpoint/2010/main">
    <mc:Choice Requires="p14">
      <p:transition spd="slow" p14:dur="2000" advTm="142009"/>
    </mc:Choice>
    <mc:Fallback xmlns="">
      <p:transition spd="slow" advTm="1420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ماقيل عن قابوس القائد</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8662781"/>
              </p:ext>
            </p:extLst>
          </p:nvPr>
        </p:nvGraphicFramePr>
        <p:xfrm>
          <a:off x="0" y="2438400"/>
          <a:ext cx="17983200" cy="1104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138618016"/>
      </p:ext>
    </p:extLst>
  </p:cSld>
  <p:clrMapOvr>
    <a:masterClrMapping/>
  </p:clrMapOvr>
  <mc:AlternateContent xmlns:mc="http://schemas.openxmlformats.org/markup-compatibility/2006" xmlns:p14="http://schemas.microsoft.com/office/powerpoint/2010/main">
    <mc:Choice Requires="p14">
      <p:transition spd="slow" p14:dur="2000" advTm="247635"/>
    </mc:Choice>
    <mc:Fallback xmlns="">
      <p:transition spd="slow" advTm="2476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74B603B-34A5-44E5-97F2-C8DB3713270E}"/>
                                            </p:graphicEl>
                                          </p:spTgt>
                                        </p:tgtEl>
                                        <p:attrNameLst>
                                          <p:attrName>style.visibility</p:attrName>
                                        </p:attrNameLst>
                                      </p:cBhvr>
                                      <p:to>
                                        <p:strVal val="visible"/>
                                      </p:to>
                                    </p:set>
                                    <p:animEffect transition="in" filter="fade">
                                      <p:cBhvr>
                                        <p:cTn id="7" dur="500"/>
                                        <p:tgtEl>
                                          <p:spTgt spid="4">
                                            <p:graphicEl>
                                              <a:dgm id="{E74B603B-34A5-44E5-97F2-C8DB3713270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15CFCBA-B2FC-4D2D-B50D-449CDA91E124}"/>
                                            </p:graphicEl>
                                          </p:spTgt>
                                        </p:tgtEl>
                                        <p:attrNameLst>
                                          <p:attrName>style.visibility</p:attrName>
                                        </p:attrNameLst>
                                      </p:cBhvr>
                                      <p:to>
                                        <p:strVal val="visible"/>
                                      </p:to>
                                    </p:set>
                                    <p:animEffect transition="in" filter="fade">
                                      <p:cBhvr>
                                        <p:cTn id="12" dur="500"/>
                                        <p:tgtEl>
                                          <p:spTgt spid="4">
                                            <p:graphicEl>
                                              <a:dgm id="{F15CFCBA-B2FC-4D2D-B50D-449CDA91E12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9808463-D2E6-4E21-993D-2A453A5107B6}"/>
                                            </p:graphicEl>
                                          </p:spTgt>
                                        </p:tgtEl>
                                        <p:attrNameLst>
                                          <p:attrName>style.visibility</p:attrName>
                                        </p:attrNameLst>
                                      </p:cBhvr>
                                      <p:to>
                                        <p:strVal val="visible"/>
                                      </p:to>
                                    </p:set>
                                    <p:animEffect transition="in" filter="fade">
                                      <p:cBhvr>
                                        <p:cTn id="17" dur="500"/>
                                        <p:tgtEl>
                                          <p:spTgt spid="4">
                                            <p:graphicEl>
                                              <a:dgm id="{A9808463-D2E6-4E21-993D-2A453A5107B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899B4DE-4A59-4C9C-8BB3-CC2EB8FCF578}"/>
                                            </p:graphicEl>
                                          </p:spTgt>
                                        </p:tgtEl>
                                        <p:attrNameLst>
                                          <p:attrName>style.visibility</p:attrName>
                                        </p:attrNameLst>
                                      </p:cBhvr>
                                      <p:to>
                                        <p:strVal val="visible"/>
                                      </p:to>
                                    </p:set>
                                    <p:animEffect transition="in" filter="fade">
                                      <p:cBhvr>
                                        <p:cTn id="22" dur="500"/>
                                        <p:tgtEl>
                                          <p:spTgt spid="4">
                                            <p:graphicEl>
                                              <a:dgm id="{E899B4DE-4A59-4C9C-8BB3-CC2EB8FCF57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9ABB0E8F-8894-4E25-9F7A-9839A30E2EA0}"/>
                                            </p:graphicEl>
                                          </p:spTgt>
                                        </p:tgtEl>
                                        <p:attrNameLst>
                                          <p:attrName>style.visibility</p:attrName>
                                        </p:attrNameLst>
                                      </p:cBhvr>
                                      <p:to>
                                        <p:strVal val="visible"/>
                                      </p:to>
                                    </p:set>
                                    <p:animEffect transition="in" filter="fade">
                                      <p:cBhvr>
                                        <p:cTn id="27" dur="500"/>
                                        <p:tgtEl>
                                          <p:spTgt spid="4">
                                            <p:graphicEl>
                                              <a:dgm id="{9ABB0E8F-8894-4E25-9F7A-9839A30E2EA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1F39650E-F383-40F3-B9AF-C2D8807321DC}"/>
                                            </p:graphicEl>
                                          </p:spTgt>
                                        </p:tgtEl>
                                        <p:attrNameLst>
                                          <p:attrName>style.visibility</p:attrName>
                                        </p:attrNameLst>
                                      </p:cBhvr>
                                      <p:to>
                                        <p:strVal val="visible"/>
                                      </p:to>
                                    </p:set>
                                    <p:animEffect transition="in" filter="fade">
                                      <p:cBhvr>
                                        <p:cTn id="32" dur="500"/>
                                        <p:tgtEl>
                                          <p:spTgt spid="4">
                                            <p:graphicEl>
                                              <a:dgm id="{1F39650E-F383-40F3-B9AF-C2D8807321D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9600" b="1" dirty="0"/>
              <a:t>وعد فأوفى</a:t>
            </a:r>
            <a:endParaRPr lang="en-US" sz="9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1438141"/>
              </p:ext>
            </p:extLst>
          </p:nvPr>
        </p:nvGraphicFramePr>
        <p:xfrm>
          <a:off x="304800" y="2743200"/>
          <a:ext cx="17526000" cy="1021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857101232"/>
      </p:ext>
    </p:extLst>
  </p:cSld>
  <p:clrMapOvr>
    <a:masterClrMapping/>
  </p:clrMapOvr>
  <mc:AlternateContent xmlns:mc="http://schemas.openxmlformats.org/markup-compatibility/2006" xmlns:p14="http://schemas.microsoft.com/office/powerpoint/2010/main">
    <mc:Choice Requires="p14">
      <p:transition spd="slow" p14:dur="2000" advTm="174451"/>
    </mc:Choice>
    <mc:Fallback xmlns="">
      <p:transition spd="slow" advTm="1744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E9B5BFF-A66A-4183-9178-E6BEF505309B}"/>
                                            </p:graphicEl>
                                          </p:spTgt>
                                        </p:tgtEl>
                                        <p:attrNameLst>
                                          <p:attrName>style.visibility</p:attrName>
                                        </p:attrNameLst>
                                      </p:cBhvr>
                                      <p:to>
                                        <p:strVal val="visible"/>
                                      </p:to>
                                    </p:set>
                                    <p:animEffect transition="in" filter="fade">
                                      <p:cBhvr>
                                        <p:cTn id="7" dur="500"/>
                                        <p:tgtEl>
                                          <p:spTgt spid="4">
                                            <p:graphicEl>
                                              <a:dgm id="{BE9B5BFF-A66A-4183-9178-E6BEF505309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9B08FD1-16F7-478A-94BA-B0BDE1023A10}"/>
                                            </p:graphicEl>
                                          </p:spTgt>
                                        </p:tgtEl>
                                        <p:attrNameLst>
                                          <p:attrName>style.visibility</p:attrName>
                                        </p:attrNameLst>
                                      </p:cBhvr>
                                      <p:to>
                                        <p:strVal val="visible"/>
                                      </p:to>
                                    </p:set>
                                    <p:animEffect transition="in" filter="fade">
                                      <p:cBhvr>
                                        <p:cTn id="12" dur="500"/>
                                        <p:tgtEl>
                                          <p:spTgt spid="4">
                                            <p:graphicEl>
                                              <a:dgm id="{59B08FD1-16F7-478A-94BA-B0BDE1023A1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6A16430-B186-4F88-81ED-42789635D456}"/>
                                            </p:graphicEl>
                                          </p:spTgt>
                                        </p:tgtEl>
                                        <p:attrNameLst>
                                          <p:attrName>style.visibility</p:attrName>
                                        </p:attrNameLst>
                                      </p:cBhvr>
                                      <p:to>
                                        <p:strVal val="visible"/>
                                      </p:to>
                                    </p:set>
                                    <p:animEffect transition="in" filter="fade">
                                      <p:cBhvr>
                                        <p:cTn id="17" dur="500"/>
                                        <p:tgtEl>
                                          <p:spTgt spid="4">
                                            <p:graphicEl>
                                              <a:dgm id="{96A16430-B186-4F88-81ED-42789635D45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49276"/>
            <a:ext cx="17830800" cy="2286000"/>
          </a:xfrm>
        </p:spPr>
        <p:txBody>
          <a:bodyPr>
            <a:normAutofit fontScale="90000"/>
          </a:bodyPr>
          <a:lstStyle/>
          <a:p>
            <a:pPr lvl="0"/>
            <a:r>
              <a:rPr lang="ar-OM" b="1" dirty="0" smtClean="0"/>
              <a:t>قابوس الفكر</a:t>
            </a:r>
            <a:br>
              <a:rPr lang="ar-OM" b="1" dirty="0" smtClean="0"/>
            </a:br>
            <a:r>
              <a:rPr lang="ar-OM" sz="5400" b="1" u="sng" dirty="0"/>
              <a:t>الفكر السامي لجلالة السلطان قابوس بن سعيد بن تيمور طيب الله ثراه كقائد ملهم نجده في :</a:t>
            </a:r>
            <a:endParaRPr lang="en-US" b="1" u="sng" dirty="0"/>
          </a:p>
        </p:txBody>
      </p:sp>
      <p:graphicFrame>
        <p:nvGraphicFramePr>
          <p:cNvPr id="4" name="Content Placeholder 3"/>
          <p:cNvGraphicFramePr>
            <a:graphicFrameLocks noGrp="1"/>
          </p:cNvGraphicFramePr>
          <p:nvPr>
            <p:ph idx="1"/>
            <p:extLst/>
          </p:nvPr>
        </p:nvGraphicFramePr>
        <p:xfrm>
          <a:off x="304800" y="2743200"/>
          <a:ext cx="17678400" cy="1066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من خطاب المغفور له جلالة السلطان قابوس بن سعيد بن تيمور - طيب الله ثراه - من خطاب صاحب الجلالة بمناسبة الانعقاد السنوي لمجلس عُمان 25 سبتمبر 2001م"/>
          <p:cNvPicPr/>
          <p:nvPr/>
        </p:nvPicPr>
        <p:blipFill>
          <a:blip r:embed="rId8">
            <a:extLst>
              <a:ext uri="{28A0092B-C50C-407E-A947-70E740481C1C}">
                <a14:useLocalDpi xmlns:a14="http://schemas.microsoft.com/office/drawing/2010/main" val="0"/>
              </a:ext>
            </a:extLst>
          </a:blip>
          <a:srcRect/>
          <a:stretch>
            <a:fillRect/>
          </a:stretch>
        </p:blipFill>
        <p:spPr bwMode="auto">
          <a:xfrm>
            <a:off x="6553200" y="5486401"/>
            <a:ext cx="5334000" cy="5029198"/>
          </a:xfrm>
          <a:prstGeom prst="rect">
            <a:avLst/>
          </a:prstGeom>
          <a:noFill/>
          <a:ln>
            <a:noFill/>
          </a:ln>
        </p:spPr>
      </p:pic>
    </p:spTree>
    <p:custDataLst>
      <p:tags r:id="rId1"/>
    </p:custDataLst>
    <p:extLst>
      <p:ext uri="{BB962C8B-B14F-4D97-AF65-F5344CB8AC3E}">
        <p14:creationId xmlns:p14="http://schemas.microsoft.com/office/powerpoint/2010/main" val="2116006602"/>
      </p:ext>
    </p:extLst>
  </p:cSld>
  <p:clrMapOvr>
    <a:masterClrMapping/>
  </p:clrMapOvr>
  <mc:AlternateContent xmlns:mc="http://schemas.openxmlformats.org/markup-compatibility/2006" xmlns:p14="http://schemas.microsoft.com/office/powerpoint/2010/main">
    <mc:Choice Requires="p14">
      <p:transition spd="slow" p14:dur="2000" advTm="855204"/>
    </mc:Choice>
    <mc:Fallback xmlns="">
      <p:transition spd="slow" advTm="8552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7132A06-74FD-4DA9-8DB9-68DF7A56C9B6}"/>
                                            </p:graphicEl>
                                          </p:spTgt>
                                        </p:tgtEl>
                                        <p:attrNameLst>
                                          <p:attrName>style.visibility</p:attrName>
                                        </p:attrNameLst>
                                      </p:cBhvr>
                                      <p:to>
                                        <p:strVal val="visible"/>
                                      </p:to>
                                    </p:set>
                                    <p:animEffect transition="in" filter="fade">
                                      <p:cBhvr>
                                        <p:cTn id="7" dur="500"/>
                                        <p:tgtEl>
                                          <p:spTgt spid="4">
                                            <p:graphicEl>
                                              <a:dgm id="{B7132A06-74FD-4DA9-8DB9-68DF7A56C9B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DE4D5BDF-7CB9-4D56-9ED4-D47679B2B606}"/>
                                            </p:graphicEl>
                                          </p:spTgt>
                                        </p:tgtEl>
                                        <p:attrNameLst>
                                          <p:attrName>style.visibility</p:attrName>
                                        </p:attrNameLst>
                                      </p:cBhvr>
                                      <p:to>
                                        <p:strVal val="visible"/>
                                      </p:to>
                                    </p:set>
                                    <p:animEffect transition="in" filter="fade">
                                      <p:cBhvr>
                                        <p:cTn id="12" dur="500"/>
                                        <p:tgtEl>
                                          <p:spTgt spid="4">
                                            <p:graphicEl>
                                              <a:dgm id="{DE4D5BDF-7CB9-4D56-9ED4-D47679B2B60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8BA653C3-44FF-4C0F-AB83-9F4A2BF4EF56}"/>
                                            </p:graphicEl>
                                          </p:spTgt>
                                        </p:tgtEl>
                                        <p:attrNameLst>
                                          <p:attrName>style.visibility</p:attrName>
                                        </p:attrNameLst>
                                      </p:cBhvr>
                                      <p:to>
                                        <p:strVal val="visible"/>
                                      </p:to>
                                    </p:set>
                                    <p:animEffect transition="in" filter="fade">
                                      <p:cBhvr>
                                        <p:cTn id="15" dur="500"/>
                                        <p:tgtEl>
                                          <p:spTgt spid="4">
                                            <p:graphicEl>
                                              <a:dgm id="{8BA653C3-44FF-4C0F-AB83-9F4A2BF4EF5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DE343ECC-9215-4511-A3F2-9CA7BFF9EA0A}"/>
                                            </p:graphicEl>
                                          </p:spTgt>
                                        </p:tgtEl>
                                        <p:attrNameLst>
                                          <p:attrName>style.visibility</p:attrName>
                                        </p:attrNameLst>
                                      </p:cBhvr>
                                      <p:to>
                                        <p:strVal val="visible"/>
                                      </p:to>
                                    </p:set>
                                    <p:animEffect transition="in" filter="fade">
                                      <p:cBhvr>
                                        <p:cTn id="20" dur="500"/>
                                        <p:tgtEl>
                                          <p:spTgt spid="4">
                                            <p:graphicEl>
                                              <a:dgm id="{DE343ECC-9215-4511-A3F2-9CA7BFF9EA0A}"/>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4AD75077-9B69-4806-A19F-65AD9FE963A4}"/>
                                            </p:graphicEl>
                                          </p:spTgt>
                                        </p:tgtEl>
                                        <p:attrNameLst>
                                          <p:attrName>style.visibility</p:attrName>
                                        </p:attrNameLst>
                                      </p:cBhvr>
                                      <p:to>
                                        <p:strVal val="visible"/>
                                      </p:to>
                                    </p:set>
                                    <p:animEffect transition="in" filter="fade">
                                      <p:cBhvr>
                                        <p:cTn id="25" dur="500"/>
                                        <p:tgtEl>
                                          <p:spTgt spid="4">
                                            <p:graphicEl>
                                              <a:dgm id="{4AD75077-9B69-4806-A19F-65AD9FE963A4}"/>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graphicEl>
                                              <a:dgm id="{21F5EE31-0FE3-4117-B42F-0EDF443D18AD}"/>
                                            </p:graphicEl>
                                          </p:spTgt>
                                        </p:tgtEl>
                                        <p:attrNameLst>
                                          <p:attrName>style.visibility</p:attrName>
                                        </p:attrNameLst>
                                      </p:cBhvr>
                                      <p:to>
                                        <p:strVal val="visible"/>
                                      </p:to>
                                    </p:set>
                                    <p:animEffect transition="in" filter="fade">
                                      <p:cBhvr>
                                        <p:cTn id="30" dur="500"/>
                                        <p:tgtEl>
                                          <p:spTgt spid="4">
                                            <p:graphicEl>
                                              <a:dgm id="{21F5EE31-0FE3-4117-B42F-0EDF443D18AD}"/>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graphicEl>
                                              <a:dgm id="{859954C3-0DA8-4CC0-8DF9-D91AB8A6108E}"/>
                                            </p:graphicEl>
                                          </p:spTgt>
                                        </p:tgtEl>
                                        <p:attrNameLst>
                                          <p:attrName>style.visibility</p:attrName>
                                        </p:attrNameLst>
                                      </p:cBhvr>
                                      <p:to>
                                        <p:strVal val="visible"/>
                                      </p:to>
                                    </p:set>
                                    <p:animEffect transition="in" filter="fade">
                                      <p:cBhvr>
                                        <p:cTn id="35" dur="500"/>
                                        <p:tgtEl>
                                          <p:spTgt spid="4">
                                            <p:graphicEl>
                                              <a:dgm id="{859954C3-0DA8-4CC0-8DF9-D91AB8A6108E}"/>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graphicEl>
                                              <a:dgm id="{6DD4D85A-7FE4-460A-A62D-1E20C27A5D2B}"/>
                                            </p:graphicEl>
                                          </p:spTgt>
                                        </p:tgtEl>
                                        <p:attrNameLst>
                                          <p:attrName>style.visibility</p:attrName>
                                        </p:attrNameLst>
                                      </p:cBhvr>
                                      <p:to>
                                        <p:strVal val="visible"/>
                                      </p:to>
                                    </p:set>
                                    <p:animEffect transition="in" filter="fade">
                                      <p:cBhvr>
                                        <p:cTn id="40" dur="500"/>
                                        <p:tgtEl>
                                          <p:spTgt spid="4">
                                            <p:graphicEl>
                                              <a:dgm id="{6DD4D85A-7FE4-460A-A62D-1E20C27A5D2B}"/>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
                                            <p:graphicEl>
                                              <a:dgm id="{0CB0251C-C8D1-4B16-BD75-0A4B18C8C3C9}"/>
                                            </p:graphicEl>
                                          </p:spTgt>
                                        </p:tgtEl>
                                        <p:attrNameLst>
                                          <p:attrName>style.visibility</p:attrName>
                                        </p:attrNameLst>
                                      </p:cBhvr>
                                      <p:to>
                                        <p:strVal val="visible"/>
                                      </p:to>
                                    </p:set>
                                    <p:animEffect transition="in" filter="fade">
                                      <p:cBhvr>
                                        <p:cTn id="45" dur="500"/>
                                        <p:tgtEl>
                                          <p:spTgt spid="4">
                                            <p:graphicEl>
                                              <a:dgm id="{0CB0251C-C8D1-4B16-BD75-0A4B18C8C3C9}"/>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graphicEl>
                                              <a:dgm id="{678BC15A-7F3A-4835-BB0E-22CA603A2FF5}"/>
                                            </p:graphicEl>
                                          </p:spTgt>
                                        </p:tgtEl>
                                        <p:attrNameLst>
                                          <p:attrName>style.visibility</p:attrName>
                                        </p:attrNameLst>
                                      </p:cBhvr>
                                      <p:to>
                                        <p:strVal val="visible"/>
                                      </p:to>
                                    </p:set>
                                    <p:animEffect transition="in" filter="fade">
                                      <p:cBhvr>
                                        <p:cTn id="50" dur="500"/>
                                        <p:tgtEl>
                                          <p:spTgt spid="4">
                                            <p:graphicEl>
                                              <a:dgm id="{678BC15A-7F3A-4835-BB0E-22CA603A2FF5}"/>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9ECE0DF9-641B-40EB-B00F-319DE8FB3927}"/>
                                            </p:graphicEl>
                                          </p:spTgt>
                                        </p:tgtEl>
                                        <p:attrNameLst>
                                          <p:attrName>style.visibility</p:attrName>
                                        </p:attrNameLst>
                                      </p:cBhvr>
                                      <p:to>
                                        <p:strVal val="visible"/>
                                      </p:to>
                                    </p:set>
                                    <p:animEffect transition="in" filter="fade">
                                      <p:cBhvr>
                                        <p:cTn id="55" dur="500"/>
                                        <p:tgtEl>
                                          <p:spTgt spid="4">
                                            <p:graphicEl>
                                              <a:dgm id="{9ECE0DF9-641B-40EB-B00F-319DE8FB3927}"/>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
                                            <p:graphicEl>
                                              <a:dgm id="{0A0D7613-5C2D-4C46-B41D-A9D58B3686BC}"/>
                                            </p:graphicEl>
                                          </p:spTgt>
                                        </p:tgtEl>
                                        <p:attrNameLst>
                                          <p:attrName>style.visibility</p:attrName>
                                        </p:attrNameLst>
                                      </p:cBhvr>
                                      <p:to>
                                        <p:strVal val="visible"/>
                                      </p:to>
                                    </p:set>
                                    <p:animEffect transition="in" filter="fade">
                                      <p:cBhvr>
                                        <p:cTn id="60" dur="500"/>
                                        <p:tgtEl>
                                          <p:spTgt spid="4">
                                            <p:graphicEl>
                                              <a:dgm id="{0A0D7613-5C2D-4C46-B41D-A9D58B3686BC}"/>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
                                            <p:graphicEl>
                                              <a:dgm id="{3769837B-D959-4145-AC0E-492815ADB888}"/>
                                            </p:graphicEl>
                                          </p:spTgt>
                                        </p:tgtEl>
                                        <p:attrNameLst>
                                          <p:attrName>style.visibility</p:attrName>
                                        </p:attrNameLst>
                                      </p:cBhvr>
                                      <p:to>
                                        <p:strVal val="visible"/>
                                      </p:to>
                                    </p:set>
                                    <p:animEffect transition="in" filter="fade">
                                      <p:cBhvr>
                                        <p:cTn id="65" dur="500"/>
                                        <p:tgtEl>
                                          <p:spTgt spid="4">
                                            <p:graphicEl>
                                              <a:dgm id="{3769837B-D959-4145-AC0E-492815ADB888}"/>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
                                            <p:graphicEl>
                                              <a:dgm id="{C48174D0-70E4-46EA-859B-4F3AE460BDF6}"/>
                                            </p:graphicEl>
                                          </p:spTgt>
                                        </p:tgtEl>
                                        <p:attrNameLst>
                                          <p:attrName>style.visibility</p:attrName>
                                        </p:attrNameLst>
                                      </p:cBhvr>
                                      <p:to>
                                        <p:strVal val="visible"/>
                                      </p:to>
                                    </p:set>
                                    <p:animEffect transition="in" filter="fade">
                                      <p:cBhvr>
                                        <p:cTn id="70" dur="500"/>
                                        <p:tgtEl>
                                          <p:spTgt spid="4">
                                            <p:graphicEl>
                                              <a:dgm id="{C48174D0-70E4-46EA-859B-4F3AE460BDF6}"/>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
                                            <p:graphicEl>
                                              <a:dgm id="{90EAA7F5-A04D-46E9-9A45-4C726C6AAAB5}"/>
                                            </p:graphicEl>
                                          </p:spTgt>
                                        </p:tgtEl>
                                        <p:attrNameLst>
                                          <p:attrName>style.visibility</p:attrName>
                                        </p:attrNameLst>
                                      </p:cBhvr>
                                      <p:to>
                                        <p:strVal val="visible"/>
                                      </p:to>
                                    </p:set>
                                    <p:animEffect transition="in" filter="fade">
                                      <p:cBhvr>
                                        <p:cTn id="75" dur="500"/>
                                        <p:tgtEl>
                                          <p:spTgt spid="4">
                                            <p:graphicEl>
                                              <a:dgm id="{90EAA7F5-A04D-46E9-9A45-4C726C6AAAB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18275596"/>
              </p:ext>
            </p:extLst>
          </p:nvPr>
        </p:nvGraphicFramePr>
        <p:xfrm>
          <a:off x="762000" y="152400"/>
          <a:ext cx="16459200" cy="1341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923129739"/>
      </p:ext>
    </p:extLst>
  </p:cSld>
  <p:clrMapOvr>
    <a:masterClrMapping/>
  </p:clrMapOvr>
  <mc:AlternateContent xmlns:mc="http://schemas.openxmlformats.org/markup-compatibility/2006" xmlns:p14="http://schemas.microsoft.com/office/powerpoint/2010/main">
    <mc:Choice Requires="p14">
      <p:transition spd="slow" p14:dur="2000" advTm="74317"/>
    </mc:Choice>
    <mc:Fallback xmlns="">
      <p:transition spd="slow" advTm="743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D7E4A3D-A8C9-4046-A1D8-04D7277671B3}"/>
                                            </p:graphicEl>
                                          </p:spTgt>
                                        </p:tgtEl>
                                        <p:attrNameLst>
                                          <p:attrName>style.visibility</p:attrName>
                                        </p:attrNameLst>
                                      </p:cBhvr>
                                      <p:to>
                                        <p:strVal val="visible"/>
                                      </p:to>
                                    </p:set>
                                    <p:animEffect transition="in" filter="fade">
                                      <p:cBhvr>
                                        <p:cTn id="7" dur="500"/>
                                        <p:tgtEl>
                                          <p:spTgt spid="4">
                                            <p:graphicEl>
                                              <a:dgm id="{1D7E4A3D-A8C9-4046-A1D8-04D7277671B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CCB2F99-45FF-4C67-B779-243551E25400}"/>
                                            </p:graphicEl>
                                          </p:spTgt>
                                        </p:tgtEl>
                                        <p:attrNameLst>
                                          <p:attrName>style.visibility</p:attrName>
                                        </p:attrNameLst>
                                      </p:cBhvr>
                                      <p:to>
                                        <p:strVal val="visible"/>
                                      </p:to>
                                    </p:set>
                                    <p:animEffect transition="in" filter="fade">
                                      <p:cBhvr>
                                        <p:cTn id="12" dur="500"/>
                                        <p:tgtEl>
                                          <p:spTgt spid="4">
                                            <p:graphicEl>
                                              <a:dgm id="{8CCB2F99-45FF-4C67-B779-243551E2540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B3735590-3623-4A32-B040-A124217B3E12}"/>
                                            </p:graphicEl>
                                          </p:spTgt>
                                        </p:tgtEl>
                                        <p:attrNameLst>
                                          <p:attrName>style.visibility</p:attrName>
                                        </p:attrNameLst>
                                      </p:cBhvr>
                                      <p:to>
                                        <p:strVal val="visible"/>
                                      </p:to>
                                    </p:set>
                                    <p:animEffect transition="in" filter="fade">
                                      <p:cBhvr>
                                        <p:cTn id="15" dur="500"/>
                                        <p:tgtEl>
                                          <p:spTgt spid="4">
                                            <p:graphicEl>
                                              <a:dgm id="{B3735590-3623-4A32-B040-A124217B3E1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4AE1C9F5-0DAD-4DC5-8F6F-2ED7ED42209C}"/>
                                            </p:graphicEl>
                                          </p:spTgt>
                                        </p:tgtEl>
                                        <p:attrNameLst>
                                          <p:attrName>style.visibility</p:attrName>
                                        </p:attrNameLst>
                                      </p:cBhvr>
                                      <p:to>
                                        <p:strVal val="visible"/>
                                      </p:to>
                                    </p:set>
                                    <p:animEffect transition="in" filter="fade">
                                      <p:cBhvr>
                                        <p:cTn id="20" dur="500"/>
                                        <p:tgtEl>
                                          <p:spTgt spid="4">
                                            <p:graphicEl>
                                              <a:dgm id="{4AE1C9F5-0DAD-4DC5-8F6F-2ED7ED42209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F452B233-88F1-442E-A5FB-E7049A83F43F}"/>
                                            </p:graphicEl>
                                          </p:spTgt>
                                        </p:tgtEl>
                                        <p:attrNameLst>
                                          <p:attrName>style.visibility</p:attrName>
                                        </p:attrNameLst>
                                      </p:cBhvr>
                                      <p:to>
                                        <p:strVal val="visible"/>
                                      </p:to>
                                    </p:set>
                                    <p:animEffect transition="in" filter="fade">
                                      <p:cBhvr>
                                        <p:cTn id="23" dur="500"/>
                                        <p:tgtEl>
                                          <p:spTgt spid="4">
                                            <p:graphicEl>
                                              <a:dgm id="{F452B233-88F1-442E-A5FB-E7049A83F43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6459200" cy="3048000"/>
          </a:xfrm>
        </p:spPr>
        <p:txBody>
          <a:bodyPr>
            <a:normAutofit fontScale="90000"/>
          </a:bodyPr>
          <a:lstStyle/>
          <a:p>
            <a:pPr lvl="0">
              <a:spcBef>
                <a:spcPct val="20000"/>
              </a:spcBef>
            </a:pPr>
            <a:r>
              <a:rPr lang="ar-OM" b="1" dirty="0" smtClean="0"/>
              <a:t>قابوس القائد</a:t>
            </a:r>
            <a:br>
              <a:rPr lang="ar-OM" b="1" dirty="0" smtClean="0"/>
            </a:br>
            <a:r>
              <a:rPr lang="ar-OM" sz="5400" b="1" dirty="0">
                <a:solidFill>
                  <a:prstClr val="black"/>
                </a:solidFill>
                <a:ea typeface="+mn-ea"/>
                <a:cs typeface="Arial"/>
              </a:rPr>
              <a:t>تجربة عملية رسمت قيادة الدولة العمانية ، وأصلت أنموذج الشخصية القيادية الحكيمة الملهمة الموسومة بال :</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7350037"/>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017949555"/>
      </p:ext>
    </p:extLst>
  </p:cSld>
  <p:clrMapOvr>
    <a:masterClrMapping/>
  </p:clrMapOvr>
  <mc:AlternateContent xmlns:mc="http://schemas.openxmlformats.org/markup-compatibility/2006" xmlns:p14="http://schemas.microsoft.com/office/powerpoint/2010/main">
    <mc:Choice Requires="p14">
      <p:transition spd="slow" p14:dur="2000" advTm="293220"/>
    </mc:Choice>
    <mc:Fallback xmlns="">
      <p:transition spd="slow" advTm="2932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270FEBE-9257-470B-AF87-1D1186BA8AE9}"/>
                                            </p:graphicEl>
                                          </p:spTgt>
                                        </p:tgtEl>
                                        <p:attrNameLst>
                                          <p:attrName>style.visibility</p:attrName>
                                        </p:attrNameLst>
                                      </p:cBhvr>
                                      <p:to>
                                        <p:strVal val="visible"/>
                                      </p:to>
                                    </p:set>
                                    <p:animEffect transition="in" filter="fade">
                                      <p:cBhvr>
                                        <p:cTn id="7" dur="500"/>
                                        <p:tgtEl>
                                          <p:spTgt spid="4">
                                            <p:graphicEl>
                                              <a:dgm id="{D270FEBE-9257-470B-AF87-1D1186BA8AE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FE7D069-D843-457F-9F95-CF968E266755}"/>
                                            </p:graphicEl>
                                          </p:spTgt>
                                        </p:tgtEl>
                                        <p:attrNameLst>
                                          <p:attrName>style.visibility</p:attrName>
                                        </p:attrNameLst>
                                      </p:cBhvr>
                                      <p:to>
                                        <p:strVal val="visible"/>
                                      </p:to>
                                    </p:set>
                                    <p:animEffect transition="in" filter="fade">
                                      <p:cBhvr>
                                        <p:cTn id="12" dur="500"/>
                                        <p:tgtEl>
                                          <p:spTgt spid="4">
                                            <p:graphicEl>
                                              <a:dgm id="{1FE7D069-D843-457F-9F95-CF968E26675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B0832E7-02B1-44AF-9D40-E5E6EBFA2142}"/>
                                            </p:graphicEl>
                                          </p:spTgt>
                                        </p:tgtEl>
                                        <p:attrNameLst>
                                          <p:attrName>style.visibility</p:attrName>
                                        </p:attrNameLst>
                                      </p:cBhvr>
                                      <p:to>
                                        <p:strVal val="visible"/>
                                      </p:to>
                                    </p:set>
                                    <p:animEffect transition="in" filter="fade">
                                      <p:cBhvr>
                                        <p:cTn id="17" dur="500"/>
                                        <p:tgtEl>
                                          <p:spTgt spid="4">
                                            <p:graphicEl>
                                              <a:dgm id="{9B0832E7-02B1-44AF-9D40-E5E6EBFA214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8C0F3A9-4A22-4F30-99FD-FA774975E5D8}"/>
                                            </p:graphicEl>
                                          </p:spTgt>
                                        </p:tgtEl>
                                        <p:attrNameLst>
                                          <p:attrName>style.visibility</p:attrName>
                                        </p:attrNameLst>
                                      </p:cBhvr>
                                      <p:to>
                                        <p:strVal val="visible"/>
                                      </p:to>
                                    </p:set>
                                    <p:animEffect transition="in" filter="fade">
                                      <p:cBhvr>
                                        <p:cTn id="22" dur="500"/>
                                        <p:tgtEl>
                                          <p:spTgt spid="4">
                                            <p:graphicEl>
                                              <a:dgm id="{B8C0F3A9-4A22-4F30-99FD-FA774975E5D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3CBCEDE6-3AD2-4E21-B6D4-5FD16E879DE1}"/>
                                            </p:graphicEl>
                                          </p:spTgt>
                                        </p:tgtEl>
                                        <p:attrNameLst>
                                          <p:attrName>style.visibility</p:attrName>
                                        </p:attrNameLst>
                                      </p:cBhvr>
                                      <p:to>
                                        <p:strVal val="visible"/>
                                      </p:to>
                                    </p:set>
                                    <p:animEffect transition="in" filter="fade">
                                      <p:cBhvr>
                                        <p:cTn id="27" dur="500"/>
                                        <p:tgtEl>
                                          <p:spTgt spid="4">
                                            <p:graphicEl>
                                              <a:dgm id="{3CBCEDE6-3AD2-4E21-B6D4-5FD16E879DE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7605919E-7640-4F99-9143-1418362E4B0C}"/>
                                            </p:graphicEl>
                                          </p:spTgt>
                                        </p:tgtEl>
                                        <p:attrNameLst>
                                          <p:attrName>style.visibility</p:attrName>
                                        </p:attrNameLst>
                                      </p:cBhvr>
                                      <p:to>
                                        <p:strVal val="visible"/>
                                      </p:to>
                                    </p:set>
                                    <p:animEffect transition="in" filter="fade">
                                      <p:cBhvr>
                                        <p:cTn id="32" dur="500"/>
                                        <p:tgtEl>
                                          <p:spTgt spid="4">
                                            <p:graphicEl>
                                              <a:dgm id="{7605919E-7640-4F99-9143-1418362E4B0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A4BCA6C-A5CF-45E2-A01E-453B1648D88A}"/>
                                            </p:graphicEl>
                                          </p:spTgt>
                                        </p:tgtEl>
                                        <p:attrNameLst>
                                          <p:attrName>style.visibility</p:attrName>
                                        </p:attrNameLst>
                                      </p:cBhvr>
                                      <p:to>
                                        <p:strVal val="visible"/>
                                      </p:to>
                                    </p:set>
                                    <p:animEffect transition="in" filter="fade">
                                      <p:cBhvr>
                                        <p:cTn id="37" dur="500"/>
                                        <p:tgtEl>
                                          <p:spTgt spid="4">
                                            <p:graphicEl>
                                              <a:dgm id="{AA4BCA6C-A5CF-45E2-A01E-453B1648D88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4FC337BC-032D-4639-97E4-BB01757FA454}"/>
                                            </p:graphicEl>
                                          </p:spTgt>
                                        </p:tgtEl>
                                        <p:attrNameLst>
                                          <p:attrName>style.visibility</p:attrName>
                                        </p:attrNameLst>
                                      </p:cBhvr>
                                      <p:to>
                                        <p:strVal val="visible"/>
                                      </p:to>
                                    </p:set>
                                    <p:animEffect transition="in" filter="fade">
                                      <p:cBhvr>
                                        <p:cTn id="42" dur="500"/>
                                        <p:tgtEl>
                                          <p:spTgt spid="4">
                                            <p:graphicEl>
                                              <a:dgm id="{4FC337BC-032D-4639-97E4-BB01757FA45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FDD96F2-13E3-4025-B980-A73C192D3412}"/>
                                            </p:graphicEl>
                                          </p:spTgt>
                                        </p:tgtEl>
                                        <p:attrNameLst>
                                          <p:attrName>style.visibility</p:attrName>
                                        </p:attrNameLst>
                                      </p:cBhvr>
                                      <p:to>
                                        <p:strVal val="visible"/>
                                      </p:to>
                                    </p:set>
                                    <p:animEffect transition="in" filter="fade">
                                      <p:cBhvr>
                                        <p:cTn id="47" dur="500"/>
                                        <p:tgtEl>
                                          <p:spTgt spid="4">
                                            <p:graphicEl>
                                              <a:dgm id="{1FDD96F2-13E3-4025-B980-A73C192D3412}"/>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FCCF398A-0181-477F-8CC0-082621801853}"/>
                                            </p:graphicEl>
                                          </p:spTgt>
                                        </p:tgtEl>
                                        <p:attrNameLst>
                                          <p:attrName>style.visibility</p:attrName>
                                        </p:attrNameLst>
                                      </p:cBhvr>
                                      <p:to>
                                        <p:strVal val="visible"/>
                                      </p:to>
                                    </p:set>
                                    <p:animEffect transition="in" filter="fade">
                                      <p:cBhvr>
                                        <p:cTn id="52" dur="500"/>
                                        <p:tgtEl>
                                          <p:spTgt spid="4">
                                            <p:graphicEl>
                                              <a:dgm id="{FCCF398A-0181-477F-8CC0-082621801853}"/>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FDEE646C-AE2F-445D-8454-15F486CBF281}"/>
                                            </p:graphicEl>
                                          </p:spTgt>
                                        </p:tgtEl>
                                        <p:attrNameLst>
                                          <p:attrName>style.visibility</p:attrName>
                                        </p:attrNameLst>
                                      </p:cBhvr>
                                      <p:to>
                                        <p:strVal val="visible"/>
                                      </p:to>
                                    </p:set>
                                    <p:animEffect transition="in" filter="fade">
                                      <p:cBhvr>
                                        <p:cTn id="57" dur="500"/>
                                        <p:tgtEl>
                                          <p:spTgt spid="4">
                                            <p:graphicEl>
                                              <a:dgm id="{FDEE646C-AE2F-445D-8454-15F486CBF281}"/>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7B9583A-0E2F-46CA-867F-9BCC05A3BD63}"/>
                                            </p:graphicEl>
                                          </p:spTgt>
                                        </p:tgtEl>
                                        <p:attrNameLst>
                                          <p:attrName>style.visibility</p:attrName>
                                        </p:attrNameLst>
                                      </p:cBhvr>
                                      <p:to>
                                        <p:strVal val="visible"/>
                                      </p:to>
                                    </p:set>
                                    <p:animEffect transition="in" filter="fade">
                                      <p:cBhvr>
                                        <p:cTn id="62" dur="500"/>
                                        <p:tgtEl>
                                          <p:spTgt spid="4">
                                            <p:graphicEl>
                                              <a:dgm id="{87B9583A-0E2F-46CA-867F-9BCC05A3BD63}"/>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7A9855A0-FA39-47DD-9F6B-5C653FDF324F}"/>
                                            </p:graphicEl>
                                          </p:spTgt>
                                        </p:tgtEl>
                                        <p:attrNameLst>
                                          <p:attrName>style.visibility</p:attrName>
                                        </p:attrNameLst>
                                      </p:cBhvr>
                                      <p:to>
                                        <p:strVal val="visible"/>
                                      </p:to>
                                    </p:set>
                                    <p:animEffect transition="in" filter="fade">
                                      <p:cBhvr>
                                        <p:cTn id="67" dur="500"/>
                                        <p:tgtEl>
                                          <p:spTgt spid="4">
                                            <p:graphicEl>
                                              <a:dgm id="{7A9855A0-FA39-47DD-9F6B-5C653FDF324F}"/>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2AA5FBA5-4407-4E04-9765-99F24C54699B}"/>
                                            </p:graphicEl>
                                          </p:spTgt>
                                        </p:tgtEl>
                                        <p:attrNameLst>
                                          <p:attrName>style.visibility</p:attrName>
                                        </p:attrNameLst>
                                      </p:cBhvr>
                                      <p:to>
                                        <p:strVal val="visible"/>
                                      </p:to>
                                    </p:set>
                                    <p:animEffect transition="in" filter="fade">
                                      <p:cBhvr>
                                        <p:cTn id="72" dur="500"/>
                                        <p:tgtEl>
                                          <p:spTgt spid="4">
                                            <p:graphicEl>
                                              <a:dgm id="{2AA5FBA5-4407-4E04-9765-99F24C54699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قابوس المؤسس</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30482094"/>
              </p:ext>
            </p:extLst>
          </p:nvPr>
        </p:nvGraphicFramePr>
        <p:xfrm>
          <a:off x="457200" y="3200400"/>
          <a:ext cx="17373600" cy="1021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070009280"/>
      </p:ext>
    </p:extLst>
  </p:cSld>
  <p:clrMapOvr>
    <a:masterClrMapping/>
  </p:clrMapOvr>
  <mc:AlternateContent xmlns:mc="http://schemas.openxmlformats.org/markup-compatibility/2006" xmlns:p14="http://schemas.microsoft.com/office/powerpoint/2010/main">
    <mc:Choice Requires="p14">
      <p:transition spd="slow" p14:dur="2000" advTm="53472"/>
    </mc:Choice>
    <mc:Fallback xmlns="">
      <p:transition spd="slow" advTm="534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8119166-A1A8-4BB5-B0B8-E9298E575176}"/>
                                            </p:graphicEl>
                                          </p:spTgt>
                                        </p:tgtEl>
                                        <p:attrNameLst>
                                          <p:attrName>style.visibility</p:attrName>
                                        </p:attrNameLst>
                                      </p:cBhvr>
                                      <p:to>
                                        <p:strVal val="visible"/>
                                      </p:to>
                                    </p:set>
                                    <p:animEffect transition="in" filter="fade">
                                      <p:cBhvr>
                                        <p:cTn id="7" dur="500"/>
                                        <p:tgtEl>
                                          <p:spTgt spid="4">
                                            <p:graphicEl>
                                              <a:dgm id="{C8119166-A1A8-4BB5-B0B8-E9298E57517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CDC8F86-CFDD-4395-92DD-82A72F71298A}"/>
                                            </p:graphicEl>
                                          </p:spTgt>
                                        </p:tgtEl>
                                        <p:attrNameLst>
                                          <p:attrName>style.visibility</p:attrName>
                                        </p:attrNameLst>
                                      </p:cBhvr>
                                      <p:to>
                                        <p:strVal val="visible"/>
                                      </p:to>
                                    </p:set>
                                    <p:animEffect transition="in" filter="fade">
                                      <p:cBhvr>
                                        <p:cTn id="12" dur="500"/>
                                        <p:tgtEl>
                                          <p:spTgt spid="4">
                                            <p:graphicEl>
                                              <a:dgm id="{8CDC8F86-CFDD-4395-92DD-82A72F71298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0F94A2D5-65CA-4060-9DD4-046B447A8DA5}"/>
                                            </p:graphicEl>
                                          </p:spTgt>
                                        </p:tgtEl>
                                        <p:attrNameLst>
                                          <p:attrName>style.visibility</p:attrName>
                                        </p:attrNameLst>
                                      </p:cBhvr>
                                      <p:to>
                                        <p:strVal val="visible"/>
                                      </p:to>
                                    </p:set>
                                    <p:animEffect transition="in" filter="fade">
                                      <p:cBhvr>
                                        <p:cTn id="17" dur="500"/>
                                        <p:tgtEl>
                                          <p:spTgt spid="4">
                                            <p:graphicEl>
                                              <a:dgm id="{0F94A2D5-65CA-4060-9DD4-046B447A8DA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085477F-13CB-4760-872C-C7B0789E3B77}"/>
                                            </p:graphicEl>
                                          </p:spTgt>
                                        </p:tgtEl>
                                        <p:attrNameLst>
                                          <p:attrName>style.visibility</p:attrName>
                                        </p:attrNameLst>
                                      </p:cBhvr>
                                      <p:to>
                                        <p:strVal val="visible"/>
                                      </p:to>
                                    </p:set>
                                    <p:animEffect transition="in" filter="fade">
                                      <p:cBhvr>
                                        <p:cTn id="22" dur="500"/>
                                        <p:tgtEl>
                                          <p:spTgt spid="4">
                                            <p:graphicEl>
                                              <a:dgm id="{B085477F-13CB-4760-872C-C7B0789E3B7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F1BA51D-08D6-42D1-B8C8-1BACD2506541}"/>
                                            </p:graphicEl>
                                          </p:spTgt>
                                        </p:tgtEl>
                                        <p:attrNameLst>
                                          <p:attrName>style.visibility</p:attrName>
                                        </p:attrNameLst>
                                      </p:cBhvr>
                                      <p:to>
                                        <p:strVal val="visible"/>
                                      </p:to>
                                    </p:set>
                                    <p:animEffect transition="in" filter="fade">
                                      <p:cBhvr>
                                        <p:cTn id="27" dur="500"/>
                                        <p:tgtEl>
                                          <p:spTgt spid="4">
                                            <p:graphicEl>
                                              <a:dgm id="{1F1BA51D-08D6-42D1-B8C8-1BACD25065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6459200" cy="2286000"/>
          </a:xfrm>
        </p:spPr>
        <p:txBody>
          <a:bodyPr/>
          <a:lstStyle/>
          <a:p>
            <a:r>
              <a:rPr lang="ar-OM" b="1" dirty="0" smtClean="0"/>
              <a:t>النهج السلطاني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156198"/>
              </p:ext>
            </p:extLst>
          </p:nvPr>
        </p:nvGraphicFramePr>
        <p:xfrm>
          <a:off x="304800" y="2133600"/>
          <a:ext cx="17678400" cy="1127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770934961"/>
      </p:ext>
    </p:extLst>
  </p:cSld>
  <p:clrMapOvr>
    <a:masterClrMapping/>
  </p:clrMapOvr>
  <mc:AlternateContent xmlns:mc="http://schemas.openxmlformats.org/markup-compatibility/2006" xmlns:p14="http://schemas.microsoft.com/office/powerpoint/2010/main">
    <mc:Choice Requires="p14">
      <p:transition spd="slow" p14:dur="2000" advTm="230578"/>
    </mc:Choice>
    <mc:Fallback xmlns="">
      <p:transition spd="slow" advTm="2305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B7AE97D-5050-4D60-B76F-7D63CD4D1522}"/>
                                            </p:graphicEl>
                                          </p:spTgt>
                                        </p:tgtEl>
                                        <p:attrNameLst>
                                          <p:attrName>style.visibility</p:attrName>
                                        </p:attrNameLst>
                                      </p:cBhvr>
                                      <p:to>
                                        <p:strVal val="visible"/>
                                      </p:to>
                                    </p:set>
                                    <p:animEffect transition="in" filter="fade">
                                      <p:cBhvr>
                                        <p:cTn id="7" dur="500"/>
                                        <p:tgtEl>
                                          <p:spTgt spid="4">
                                            <p:graphicEl>
                                              <a:dgm id="{4B7AE97D-5050-4D60-B76F-7D63CD4D152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EFE9F1C-57D7-44A3-A26C-0A30F10A20B2}"/>
                                            </p:graphicEl>
                                          </p:spTgt>
                                        </p:tgtEl>
                                        <p:attrNameLst>
                                          <p:attrName>style.visibility</p:attrName>
                                        </p:attrNameLst>
                                      </p:cBhvr>
                                      <p:to>
                                        <p:strVal val="visible"/>
                                      </p:to>
                                    </p:set>
                                    <p:animEffect transition="in" filter="fade">
                                      <p:cBhvr>
                                        <p:cTn id="12" dur="500"/>
                                        <p:tgtEl>
                                          <p:spTgt spid="4">
                                            <p:graphicEl>
                                              <a:dgm id="{1EFE9F1C-57D7-44A3-A26C-0A30F10A20B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BB5ED38-D8A3-4586-8508-E9C4C686EC07}"/>
                                            </p:graphicEl>
                                          </p:spTgt>
                                        </p:tgtEl>
                                        <p:attrNameLst>
                                          <p:attrName>style.visibility</p:attrName>
                                        </p:attrNameLst>
                                      </p:cBhvr>
                                      <p:to>
                                        <p:strVal val="visible"/>
                                      </p:to>
                                    </p:set>
                                    <p:animEffect transition="in" filter="fade">
                                      <p:cBhvr>
                                        <p:cTn id="17" dur="500"/>
                                        <p:tgtEl>
                                          <p:spTgt spid="4">
                                            <p:graphicEl>
                                              <a:dgm id="{CBB5ED38-D8A3-4586-8508-E9C4C686EC0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0B0D4DC-8D82-4188-9191-89B41F6678C1}"/>
                                            </p:graphicEl>
                                          </p:spTgt>
                                        </p:tgtEl>
                                        <p:attrNameLst>
                                          <p:attrName>style.visibility</p:attrName>
                                        </p:attrNameLst>
                                      </p:cBhvr>
                                      <p:to>
                                        <p:strVal val="visible"/>
                                      </p:to>
                                    </p:set>
                                    <p:animEffect transition="in" filter="fade">
                                      <p:cBhvr>
                                        <p:cTn id="22" dur="500"/>
                                        <p:tgtEl>
                                          <p:spTgt spid="4">
                                            <p:graphicEl>
                                              <a:dgm id="{10B0D4DC-8D82-4188-9191-89B41F6678C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524AD203-CE89-46BA-B197-175EAEA6057E}"/>
                                            </p:graphicEl>
                                          </p:spTgt>
                                        </p:tgtEl>
                                        <p:attrNameLst>
                                          <p:attrName>style.visibility</p:attrName>
                                        </p:attrNameLst>
                                      </p:cBhvr>
                                      <p:to>
                                        <p:strVal val="visible"/>
                                      </p:to>
                                    </p:set>
                                    <p:animEffect transition="in" filter="fade">
                                      <p:cBhvr>
                                        <p:cTn id="27" dur="500"/>
                                        <p:tgtEl>
                                          <p:spTgt spid="4">
                                            <p:graphicEl>
                                              <a:dgm id="{524AD203-CE89-46BA-B197-175EAEA6057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97077276"/>
              </p:ext>
            </p:extLst>
          </p:nvPr>
        </p:nvGraphicFramePr>
        <p:xfrm>
          <a:off x="914400" y="914400"/>
          <a:ext cx="16459200" cy="1234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834650200"/>
      </p:ext>
    </p:extLst>
  </p:cSld>
  <p:clrMapOvr>
    <a:masterClrMapping/>
  </p:clrMapOvr>
  <mc:AlternateContent xmlns:mc="http://schemas.openxmlformats.org/markup-compatibility/2006" xmlns:p14="http://schemas.microsoft.com/office/powerpoint/2010/main">
    <mc:Choice Requires="p14">
      <p:transition spd="slow" p14:dur="2000" advTm="43728"/>
    </mc:Choice>
    <mc:Fallback xmlns="">
      <p:transition spd="slow" advTm="437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760B07E1-FB83-40C4-B92E-02FC94A4485A}"/>
                                            </p:graphicEl>
                                          </p:spTgt>
                                        </p:tgtEl>
                                        <p:attrNameLst>
                                          <p:attrName>style.visibility</p:attrName>
                                        </p:attrNameLst>
                                      </p:cBhvr>
                                      <p:to>
                                        <p:strVal val="visible"/>
                                      </p:to>
                                    </p:set>
                                    <p:animEffect transition="in" filter="fade">
                                      <p:cBhvr>
                                        <p:cTn id="7" dur="500"/>
                                        <p:tgtEl>
                                          <p:spTgt spid="4">
                                            <p:graphicEl>
                                              <a:dgm id="{760B07E1-FB83-40C4-B92E-02FC94A4485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D8B53AB-58D4-4A72-83D2-3E5CCDBC1869}"/>
                                            </p:graphicEl>
                                          </p:spTgt>
                                        </p:tgtEl>
                                        <p:attrNameLst>
                                          <p:attrName>style.visibility</p:attrName>
                                        </p:attrNameLst>
                                      </p:cBhvr>
                                      <p:to>
                                        <p:strVal val="visible"/>
                                      </p:to>
                                    </p:set>
                                    <p:animEffect transition="in" filter="fade">
                                      <p:cBhvr>
                                        <p:cTn id="12" dur="500"/>
                                        <p:tgtEl>
                                          <p:spTgt spid="4">
                                            <p:graphicEl>
                                              <a:dgm id="{5D8B53AB-58D4-4A72-83D2-3E5CCDBC186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2B87E58-2D58-445E-91AA-E7C80D47F359}"/>
                                            </p:graphicEl>
                                          </p:spTgt>
                                        </p:tgtEl>
                                        <p:attrNameLst>
                                          <p:attrName>style.visibility</p:attrName>
                                        </p:attrNameLst>
                                      </p:cBhvr>
                                      <p:to>
                                        <p:strVal val="visible"/>
                                      </p:to>
                                    </p:set>
                                    <p:animEffect transition="in" filter="fade">
                                      <p:cBhvr>
                                        <p:cTn id="17" dur="500"/>
                                        <p:tgtEl>
                                          <p:spTgt spid="4">
                                            <p:graphicEl>
                                              <a:dgm id="{22B87E58-2D58-445E-91AA-E7C80D47F35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smtClean="0"/>
              <a:t>قابوس والخطب السامية</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17752826"/>
              </p:ext>
            </p:extLst>
          </p:nvPr>
        </p:nvGraphicFramePr>
        <p:xfrm>
          <a:off x="304800" y="2895600"/>
          <a:ext cx="17678400" cy="1036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870403646"/>
      </p:ext>
    </p:extLst>
  </p:cSld>
  <p:clrMapOvr>
    <a:masterClrMapping/>
  </p:clrMapOvr>
  <mc:AlternateContent xmlns:mc="http://schemas.openxmlformats.org/markup-compatibility/2006" xmlns:p14="http://schemas.microsoft.com/office/powerpoint/2010/main">
    <mc:Choice Requires="p14">
      <p:transition spd="slow" p14:dur="2000" advTm="133274"/>
    </mc:Choice>
    <mc:Fallback xmlns="">
      <p:transition spd="slow" advTm="1332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1EA69B7-DF5D-42A4-957A-8CF49822DF4C}"/>
                                            </p:graphicEl>
                                          </p:spTgt>
                                        </p:tgtEl>
                                        <p:attrNameLst>
                                          <p:attrName>style.visibility</p:attrName>
                                        </p:attrNameLst>
                                      </p:cBhvr>
                                      <p:to>
                                        <p:strVal val="visible"/>
                                      </p:to>
                                    </p:set>
                                    <p:animEffect transition="in" filter="fade">
                                      <p:cBhvr>
                                        <p:cTn id="7" dur="500"/>
                                        <p:tgtEl>
                                          <p:spTgt spid="4">
                                            <p:graphicEl>
                                              <a:dgm id="{31EA69B7-DF5D-42A4-957A-8CF49822DF4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E6F0B2B-F2CF-4C6E-A17E-DCD4DD0050AB}"/>
                                            </p:graphicEl>
                                          </p:spTgt>
                                        </p:tgtEl>
                                        <p:attrNameLst>
                                          <p:attrName>style.visibility</p:attrName>
                                        </p:attrNameLst>
                                      </p:cBhvr>
                                      <p:to>
                                        <p:strVal val="visible"/>
                                      </p:to>
                                    </p:set>
                                    <p:animEffect transition="in" filter="fade">
                                      <p:cBhvr>
                                        <p:cTn id="12" dur="500"/>
                                        <p:tgtEl>
                                          <p:spTgt spid="4">
                                            <p:graphicEl>
                                              <a:dgm id="{AE6F0B2B-F2CF-4C6E-A17E-DCD4DD0050A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3DC2F6D-1F1B-4513-99D4-CC8BC00C0487}"/>
                                            </p:graphicEl>
                                          </p:spTgt>
                                        </p:tgtEl>
                                        <p:attrNameLst>
                                          <p:attrName>style.visibility</p:attrName>
                                        </p:attrNameLst>
                                      </p:cBhvr>
                                      <p:to>
                                        <p:strVal val="visible"/>
                                      </p:to>
                                    </p:set>
                                    <p:animEffect transition="in" filter="fade">
                                      <p:cBhvr>
                                        <p:cTn id="17" dur="500"/>
                                        <p:tgtEl>
                                          <p:spTgt spid="4">
                                            <p:graphicEl>
                                              <a:dgm id="{E3DC2F6D-1F1B-4513-99D4-CC8BC00C048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4492759"/>
      </p:ext>
    </p:extLst>
  </p:cSld>
  <p:clrMapOvr>
    <a:masterClrMapping/>
  </p:clrMapOvr>
  <mc:AlternateContent xmlns:mc="http://schemas.openxmlformats.org/markup-compatibility/2006" xmlns:p14="http://schemas.microsoft.com/office/powerpoint/2010/main">
    <mc:Choice Requires="p14">
      <p:transition spd="slow" p14:dur="2000" advTm="118789"/>
    </mc:Choice>
    <mc:Fallback xmlns="">
      <p:transition spd="slow" advTm="11878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ct val="20000"/>
              </a:spcBef>
            </a:pPr>
            <a:r>
              <a:rPr lang="ar-OM" sz="6400" b="1" dirty="0">
                <a:solidFill>
                  <a:prstClr val="black"/>
                </a:solidFill>
                <a:ea typeface="+mn-ea"/>
                <a:cs typeface="Arial"/>
              </a:rPr>
              <a:t>النطق السامي في لثلاثون خطابا يمكن تقسيمها الى ثلاث مراحل تاريخية:</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82445631"/>
              </p:ext>
            </p:extLst>
          </p:nvPr>
        </p:nvGraphicFramePr>
        <p:xfrm>
          <a:off x="304800" y="2743200"/>
          <a:ext cx="17830800" cy="1051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4594054"/>
      </p:ext>
    </p:extLst>
  </p:cSld>
  <p:clrMapOvr>
    <a:masterClrMapping/>
  </p:clrMapOvr>
  <mc:AlternateContent xmlns:mc="http://schemas.openxmlformats.org/markup-compatibility/2006" xmlns:p14="http://schemas.microsoft.com/office/powerpoint/2010/main">
    <mc:Choice Requires="p14">
      <p:transition spd="slow" p14:dur="2000" advTm="109174"/>
    </mc:Choice>
    <mc:Fallback xmlns="">
      <p:transition spd="slow" advTm="1091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BE3C0AC-C2C4-4E72-B3CF-96F08B037069}"/>
                                            </p:graphicEl>
                                          </p:spTgt>
                                        </p:tgtEl>
                                        <p:attrNameLst>
                                          <p:attrName>style.visibility</p:attrName>
                                        </p:attrNameLst>
                                      </p:cBhvr>
                                      <p:to>
                                        <p:strVal val="visible"/>
                                      </p:to>
                                    </p:set>
                                    <p:animEffect transition="in" filter="fade">
                                      <p:cBhvr>
                                        <p:cTn id="7" dur="500"/>
                                        <p:tgtEl>
                                          <p:spTgt spid="4">
                                            <p:graphicEl>
                                              <a:dgm id="{1BE3C0AC-C2C4-4E72-B3CF-96F08B03706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130E336-6CE9-42EE-8F2E-231A2507E9E6}"/>
                                            </p:graphicEl>
                                          </p:spTgt>
                                        </p:tgtEl>
                                        <p:attrNameLst>
                                          <p:attrName>style.visibility</p:attrName>
                                        </p:attrNameLst>
                                      </p:cBhvr>
                                      <p:to>
                                        <p:strVal val="visible"/>
                                      </p:to>
                                    </p:set>
                                    <p:animEffect transition="in" filter="fade">
                                      <p:cBhvr>
                                        <p:cTn id="12" dur="500"/>
                                        <p:tgtEl>
                                          <p:spTgt spid="4">
                                            <p:graphicEl>
                                              <a:dgm id="{5130E336-6CE9-42EE-8F2E-231A2507E9E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04561C0E-B2EE-4383-A454-4AE7171AE55A}"/>
                                            </p:graphicEl>
                                          </p:spTgt>
                                        </p:tgtEl>
                                        <p:attrNameLst>
                                          <p:attrName>style.visibility</p:attrName>
                                        </p:attrNameLst>
                                      </p:cBhvr>
                                      <p:to>
                                        <p:strVal val="visible"/>
                                      </p:to>
                                    </p:set>
                                    <p:animEffect transition="in" filter="fade">
                                      <p:cBhvr>
                                        <p:cTn id="15" dur="500"/>
                                        <p:tgtEl>
                                          <p:spTgt spid="4">
                                            <p:graphicEl>
                                              <a:dgm id="{04561C0E-B2EE-4383-A454-4AE7171AE55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74A551E9-A9BC-4197-96F4-6F6D98409714}"/>
                                            </p:graphicEl>
                                          </p:spTgt>
                                        </p:tgtEl>
                                        <p:attrNameLst>
                                          <p:attrName>style.visibility</p:attrName>
                                        </p:attrNameLst>
                                      </p:cBhvr>
                                      <p:to>
                                        <p:strVal val="visible"/>
                                      </p:to>
                                    </p:set>
                                    <p:animEffect transition="in" filter="fade">
                                      <p:cBhvr>
                                        <p:cTn id="20" dur="500"/>
                                        <p:tgtEl>
                                          <p:spTgt spid="4">
                                            <p:graphicEl>
                                              <a:dgm id="{74A551E9-A9BC-4197-96F4-6F6D98409714}"/>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55FED625-3260-481A-B892-DF66AD7437DE}"/>
                                            </p:graphicEl>
                                          </p:spTgt>
                                        </p:tgtEl>
                                        <p:attrNameLst>
                                          <p:attrName>style.visibility</p:attrName>
                                        </p:attrNameLst>
                                      </p:cBhvr>
                                      <p:to>
                                        <p:strVal val="visible"/>
                                      </p:to>
                                    </p:set>
                                    <p:animEffect transition="in" filter="fade">
                                      <p:cBhvr>
                                        <p:cTn id="23" dur="500"/>
                                        <p:tgtEl>
                                          <p:spTgt spid="4">
                                            <p:graphicEl>
                                              <a:dgm id="{55FED625-3260-481A-B892-DF66AD7437D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16113417-DB2F-4A01-9B20-747BDC81BD2D}"/>
                                            </p:graphicEl>
                                          </p:spTgt>
                                        </p:tgtEl>
                                        <p:attrNameLst>
                                          <p:attrName>style.visibility</p:attrName>
                                        </p:attrNameLst>
                                      </p:cBhvr>
                                      <p:to>
                                        <p:strVal val="visible"/>
                                      </p:to>
                                    </p:set>
                                    <p:animEffect transition="in" filter="fade">
                                      <p:cBhvr>
                                        <p:cTn id="28" dur="500"/>
                                        <p:tgtEl>
                                          <p:spTgt spid="4">
                                            <p:graphicEl>
                                              <a:dgm id="{16113417-DB2F-4A01-9B20-747BDC81BD2D}"/>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BD185170-640D-4768-B39B-1D9D4D5C86B0}"/>
                                            </p:graphicEl>
                                          </p:spTgt>
                                        </p:tgtEl>
                                        <p:attrNameLst>
                                          <p:attrName>style.visibility</p:attrName>
                                        </p:attrNameLst>
                                      </p:cBhvr>
                                      <p:to>
                                        <p:strVal val="visible"/>
                                      </p:to>
                                    </p:set>
                                    <p:animEffect transition="in" filter="fade">
                                      <p:cBhvr>
                                        <p:cTn id="31" dur="500"/>
                                        <p:tgtEl>
                                          <p:spTgt spid="4">
                                            <p:graphicEl>
                                              <a:dgm id="{BD185170-640D-4768-B39B-1D9D4D5C86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القائد والفكر التربوي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67885757"/>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p:cNvSpPr/>
          <p:nvPr/>
        </p:nvSpPr>
        <p:spPr>
          <a:xfrm>
            <a:off x="7162800" y="10668000"/>
            <a:ext cx="3505200" cy="1524000"/>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rgbClr val="00B0F0"/>
              </a:solidFill>
            </a:endParaRPr>
          </a:p>
        </p:txBody>
      </p:sp>
    </p:spTree>
    <p:custDataLst>
      <p:tags r:id="rId1"/>
    </p:custDataLst>
    <p:extLst>
      <p:ext uri="{BB962C8B-B14F-4D97-AF65-F5344CB8AC3E}">
        <p14:creationId xmlns:p14="http://schemas.microsoft.com/office/powerpoint/2010/main" val="1463686055"/>
      </p:ext>
    </p:extLst>
  </p:cSld>
  <p:clrMapOvr>
    <a:masterClrMapping/>
  </p:clrMapOvr>
  <mc:AlternateContent xmlns:mc="http://schemas.openxmlformats.org/markup-compatibility/2006" xmlns:p14="http://schemas.microsoft.com/office/powerpoint/2010/main">
    <mc:Choice Requires="p14">
      <p:transition spd="slow" p14:dur="2000" advTm="38814"/>
    </mc:Choice>
    <mc:Fallback xmlns="">
      <p:transition spd="slow" advTm="388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D8D9F39-AA7C-4CD2-AE93-CCC4053266DF}"/>
                                            </p:graphicEl>
                                          </p:spTgt>
                                        </p:tgtEl>
                                        <p:attrNameLst>
                                          <p:attrName>style.visibility</p:attrName>
                                        </p:attrNameLst>
                                      </p:cBhvr>
                                      <p:to>
                                        <p:strVal val="visible"/>
                                      </p:to>
                                    </p:set>
                                    <p:animEffect transition="in" filter="fade">
                                      <p:cBhvr>
                                        <p:cTn id="7" dur="500"/>
                                        <p:tgtEl>
                                          <p:spTgt spid="4">
                                            <p:graphicEl>
                                              <a:dgm id="{0D8D9F39-AA7C-4CD2-AE93-CCC4053266D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B9B49F8-7C90-4F83-B291-3D2A5BC7A076}"/>
                                            </p:graphicEl>
                                          </p:spTgt>
                                        </p:tgtEl>
                                        <p:attrNameLst>
                                          <p:attrName>style.visibility</p:attrName>
                                        </p:attrNameLst>
                                      </p:cBhvr>
                                      <p:to>
                                        <p:strVal val="visible"/>
                                      </p:to>
                                    </p:set>
                                    <p:animEffect transition="in" filter="fade">
                                      <p:cBhvr>
                                        <p:cTn id="12" dur="500"/>
                                        <p:tgtEl>
                                          <p:spTgt spid="4">
                                            <p:graphicEl>
                                              <a:dgm id="{FB9B49F8-7C90-4F83-B291-3D2A5BC7A07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49276"/>
            <a:ext cx="17830800" cy="2286000"/>
          </a:xfrm>
        </p:spPr>
        <p:txBody>
          <a:bodyPr>
            <a:noAutofit/>
          </a:bodyPr>
          <a:lstStyle/>
          <a:p>
            <a:r>
              <a:rPr lang="ar-OM" sz="6400" b="1" dirty="0">
                <a:cs typeface="+mn-cs"/>
              </a:rPr>
              <a:t>فكانت الخطابات ذات رؤى بعيدة المدى ولها مرتكزات تختلف من عام الى اخر ودروسا تربوية معنونة  </a:t>
            </a:r>
            <a:br>
              <a:rPr lang="ar-OM" sz="6400" b="1" dirty="0">
                <a:cs typeface="+mn-cs"/>
              </a:rPr>
            </a:br>
            <a:r>
              <a:rPr lang="ar-OM" sz="4800" b="1" u="sng" dirty="0">
                <a:cs typeface="+mn-cs"/>
              </a:rPr>
              <a:t>وهذه بعض الامثلة على ذلك:</a:t>
            </a:r>
            <a:endParaRPr lang="en-US" sz="4800" b="1" u="sng" dirty="0">
              <a:cs typeface="+mn-cs"/>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33200568"/>
              </p:ext>
            </p:extLst>
          </p:nvPr>
        </p:nvGraphicFramePr>
        <p:xfrm>
          <a:off x="304800" y="3352800"/>
          <a:ext cx="17526000" cy="1036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196682093"/>
      </p:ext>
    </p:extLst>
  </p:cSld>
  <p:clrMapOvr>
    <a:masterClrMapping/>
  </p:clrMapOvr>
  <mc:AlternateContent xmlns:mc="http://schemas.openxmlformats.org/markup-compatibility/2006" xmlns:p14="http://schemas.microsoft.com/office/powerpoint/2010/main">
    <mc:Choice Requires="p14">
      <p:transition spd="slow" p14:dur="2000" advTm="359818"/>
    </mc:Choice>
    <mc:Fallback xmlns="">
      <p:transition spd="slow" advTm="3598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FAAA5C6-868E-42FF-BE94-FF1E4185E123}"/>
                                            </p:graphicEl>
                                          </p:spTgt>
                                        </p:tgtEl>
                                        <p:attrNameLst>
                                          <p:attrName>style.visibility</p:attrName>
                                        </p:attrNameLst>
                                      </p:cBhvr>
                                      <p:to>
                                        <p:strVal val="visible"/>
                                      </p:to>
                                    </p:set>
                                    <p:animEffect transition="in" filter="fade">
                                      <p:cBhvr>
                                        <p:cTn id="7" dur="500"/>
                                        <p:tgtEl>
                                          <p:spTgt spid="4">
                                            <p:graphicEl>
                                              <a:dgm id="{2FAAA5C6-868E-42FF-BE94-FF1E4185E12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8C6EDA1-9FBB-464D-B29D-F15C2063D61A}"/>
                                            </p:graphicEl>
                                          </p:spTgt>
                                        </p:tgtEl>
                                        <p:attrNameLst>
                                          <p:attrName>style.visibility</p:attrName>
                                        </p:attrNameLst>
                                      </p:cBhvr>
                                      <p:to>
                                        <p:strVal val="visible"/>
                                      </p:to>
                                    </p:set>
                                    <p:animEffect transition="in" filter="fade">
                                      <p:cBhvr>
                                        <p:cTn id="12" dur="500"/>
                                        <p:tgtEl>
                                          <p:spTgt spid="4">
                                            <p:graphicEl>
                                              <a:dgm id="{88C6EDA1-9FBB-464D-B29D-F15C2063D61A}"/>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4FADCA48-7523-4809-9852-58DF4E7B66E8}"/>
                                            </p:graphicEl>
                                          </p:spTgt>
                                        </p:tgtEl>
                                        <p:attrNameLst>
                                          <p:attrName>style.visibility</p:attrName>
                                        </p:attrNameLst>
                                      </p:cBhvr>
                                      <p:to>
                                        <p:strVal val="visible"/>
                                      </p:to>
                                    </p:set>
                                    <p:animEffect transition="in" filter="fade">
                                      <p:cBhvr>
                                        <p:cTn id="15" dur="500"/>
                                        <p:tgtEl>
                                          <p:spTgt spid="4">
                                            <p:graphicEl>
                                              <a:dgm id="{4FADCA48-7523-4809-9852-58DF4E7B66E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76CCD996-7EE0-440F-8EFF-51907F7E41E8}"/>
                                            </p:graphicEl>
                                          </p:spTgt>
                                        </p:tgtEl>
                                        <p:attrNameLst>
                                          <p:attrName>style.visibility</p:attrName>
                                        </p:attrNameLst>
                                      </p:cBhvr>
                                      <p:to>
                                        <p:strVal val="visible"/>
                                      </p:to>
                                    </p:set>
                                    <p:animEffect transition="in" filter="fade">
                                      <p:cBhvr>
                                        <p:cTn id="20" dur="500"/>
                                        <p:tgtEl>
                                          <p:spTgt spid="4">
                                            <p:graphicEl>
                                              <a:dgm id="{76CCD996-7EE0-440F-8EFF-51907F7E41E8}"/>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61B435C6-5434-49AE-8517-C8E2BAC262B6}"/>
                                            </p:graphicEl>
                                          </p:spTgt>
                                        </p:tgtEl>
                                        <p:attrNameLst>
                                          <p:attrName>style.visibility</p:attrName>
                                        </p:attrNameLst>
                                      </p:cBhvr>
                                      <p:to>
                                        <p:strVal val="visible"/>
                                      </p:to>
                                    </p:set>
                                    <p:animEffect transition="in" filter="fade">
                                      <p:cBhvr>
                                        <p:cTn id="23" dur="500"/>
                                        <p:tgtEl>
                                          <p:spTgt spid="4">
                                            <p:graphicEl>
                                              <a:dgm id="{61B435C6-5434-49AE-8517-C8E2BAC262B6}"/>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B21DC3BD-FFA8-4802-934D-D887F2378185}"/>
                                            </p:graphicEl>
                                          </p:spTgt>
                                        </p:tgtEl>
                                        <p:attrNameLst>
                                          <p:attrName>style.visibility</p:attrName>
                                        </p:attrNameLst>
                                      </p:cBhvr>
                                      <p:to>
                                        <p:strVal val="visible"/>
                                      </p:to>
                                    </p:set>
                                    <p:animEffect transition="in" filter="fade">
                                      <p:cBhvr>
                                        <p:cTn id="28" dur="500"/>
                                        <p:tgtEl>
                                          <p:spTgt spid="4">
                                            <p:graphicEl>
                                              <a:dgm id="{B21DC3BD-FFA8-4802-934D-D887F2378185}"/>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213908DB-C8D1-4AC7-9B33-C441C64BE92C}"/>
                                            </p:graphicEl>
                                          </p:spTgt>
                                        </p:tgtEl>
                                        <p:attrNameLst>
                                          <p:attrName>style.visibility</p:attrName>
                                        </p:attrNameLst>
                                      </p:cBhvr>
                                      <p:to>
                                        <p:strVal val="visible"/>
                                      </p:to>
                                    </p:set>
                                    <p:animEffect transition="in" filter="fade">
                                      <p:cBhvr>
                                        <p:cTn id="31" dur="500"/>
                                        <p:tgtEl>
                                          <p:spTgt spid="4">
                                            <p:graphicEl>
                                              <a:dgm id="{213908DB-C8D1-4AC7-9B33-C441C64BE92C}"/>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99DE7D17-CFA1-42AC-8F26-5CF28AF20EA3}"/>
                                            </p:graphicEl>
                                          </p:spTgt>
                                        </p:tgtEl>
                                        <p:attrNameLst>
                                          <p:attrName>style.visibility</p:attrName>
                                        </p:attrNameLst>
                                      </p:cBhvr>
                                      <p:to>
                                        <p:strVal val="visible"/>
                                      </p:to>
                                    </p:set>
                                    <p:animEffect transition="in" filter="fade">
                                      <p:cBhvr>
                                        <p:cTn id="36" dur="500"/>
                                        <p:tgtEl>
                                          <p:spTgt spid="4">
                                            <p:graphicEl>
                                              <a:dgm id="{99DE7D17-CFA1-42AC-8F26-5CF28AF20EA3}"/>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6B0D5389-23AD-426D-8CB4-C30227A3F974}"/>
                                            </p:graphicEl>
                                          </p:spTgt>
                                        </p:tgtEl>
                                        <p:attrNameLst>
                                          <p:attrName>style.visibility</p:attrName>
                                        </p:attrNameLst>
                                      </p:cBhvr>
                                      <p:to>
                                        <p:strVal val="visible"/>
                                      </p:to>
                                    </p:set>
                                    <p:animEffect transition="in" filter="fade">
                                      <p:cBhvr>
                                        <p:cTn id="39" dur="500"/>
                                        <p:tgtEl>
                                          <p:spTgt spid="4">
                                            <p:graphicEl>
                                              <a:dgm id="{6B0D5389-23AD-426D-8CB4-C30227A3F97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2A1CE405-1EF5-4A9D-B1B4-A920C3A1899F}"/>
                                            </p:graphicEl>
                                          </p:spTgt>
                                        </p:tgtEl>
                                        <p:attrNameLst>
                                          <p:attrName>style.visibility</p:attrName>
                                        </p:attrNameLst>
                                      </p:cBhvr>
                                      <p:to>
                                        <p:strVal val="visible"/>
                                      </p:to>
                                    </p:set>
                                    <p:animEffect transition="in" filter="fade">
                                      <p:cBhvr>
                                        <p:cTn id="44" dur="500"/>
                                        <p:tgtEl>
                                          <p:spTgt spid="4">
                                            <p:graphicEl>
                                              <a:dgm id="{2A1CE405-1EF5-4A9D-B1B4-A920C3A1899F}"/>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9B822C1F-6E21-4E99-BE23-7A7A9313069E}"/>
                                            </p:graphicEl>
                                          </p:spTgt>
                                        </p:tgtEl>
                                        <p:attrNameLst>
                                          <p:attrName>style.visibility</p:attrName>
                                        </p:attrNameLst>
                                      </p:cBhvr>
                                      <p:to>
                                        <p:strVal val="visible"/>
                                      </p:to>
                                    </p:set>
                                    <p:animEffect transition="in" filter="fade">
                                      <p:cBhvr>
                                        <p:cTn id="47" dur="500"/>
                                        <p:tgtEl>
                                          <p:spTgt spid="4">
                                            <p:graphicEl>
                                              <a:dgm id="{9B822C1F-6E21-4E99-BE23-7A7A9313069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C3AD22ED-DC4A-4507-9F9C-2F8E94D05675}"/>
                                            </p:graphicEl>
                                          </p:spTgt>
                                        </p:tgtEl>
                                        <p:attrNameLst>
                                          <p:attrName>style.visibility</p:attrName>
                                        </p:attrNameLst>
                                      </p:cBhvr>
                                      <p:to>
                                        <p:strVal val="visible"/>
                                      </p:to>
                                    </p:set>
                                    <p:animEffect transition="in" filter="fade">
                                      <p:cBhvr>
                                        <p:cTn id="52" dur="500"/>
                                        <p:tgtEl>
                                          <p:spTgt spid="4">
                                            <p:graphicEl>
                                              <a:dgm id="{C3AD22ED-DC4A-4507-9F9C-2F8E94D05675}"/>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3CCD7978-BC3B-400F-BD86-00731CC73154}"/>
                                            </p:graphicEl>
                                          </p:spTgt>
                                        </p:tgtEl>
                                        <p:attrNameLst>
                                          <p:attrName>style.visibility</p:attrName>
                                        </p:attrNameLst>
                                      </p:cBhvr>
                                      <p:to>
                                        <p:strVal val="visible"/>
                                      </p:to>
                                    </p:set>
                                    <p:animEffect transition="in" filter="fade">
                                      <p:cBhvr>
                                        <p:cTn id="55" dur="500"/>
                                        <p:tgtEl>
                                          <p:spTgt spid="4">
                                            <p:graphicEl>
                                              <a:dgm id="{3CCD7978-BC3B-400F-BD86-00731CC73154}"/>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
                                            <p:graphicEl>
                                              <a:dgm id="{6B5E9C7F-8D72-40FE-95B3-485EACBC50D0}"/>
                                            </p:graphicEl>
                                          </p:spTgt>
                                        </p:tgtEl>
                                        <p:attrNameLst>
                                          <p:attrName>style.visibility</p:attrName>
                                        </p:attrNameLst>
                                      </p:cBhvr>
                                      <p:to>
                                        <p:strVal val="visible"/>
                                      </p:to>
                                    </p:set>
                                    <p:animEffect transition="in" filter="fade">
                                      <p:cBhvr>
                                        <p:cTn id="60" dur="500"/>
                                        <p:tgtEl>
                                          <p:spTgt spid="4">
                                            <p:graphicEl>
                                              <a:dgm id="{6B5E9C7F-8D72-40FE-95B3-485EACBC50D0}"/>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graphicEl>
                                              <a:dgm id="{618A9BD7-7413-42D5-AD7F-20E0E939B913}"/>
                                            </p:graphicEl>
                                          </p:spTgt>
                                        </p:tgtEl>
                                        <p:attrNameLst>
                                          <p:attrName>style.visibility</p:attrName>
                                        </p:attrNameLst>
                                      </p:cBhvr>
                                      <p:to>
                                        <p:strVal val="visible"/>
                                      </p:to>
                                    </p:set>
                                    <p:animEffect transition="in" filter="fade">
                                      <p:cBhvr>
                                        <p:cTn id="63" dur="500"/>
                                        <p:tgtEl>
                                          <p:spTgt spid="4">
                                            <p:graphicEl>
                                              <a:dgm id="{618A9BD7-7413-42D5-AD7F-20E0E939B913}"/>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
                                            <p:graphicEl>
                                              <a:dgm id="{0BAC161F-3450-42A2-9C04-EADF1FCFC5CA}"/>
                                            </p:graphicEl>
                                          </p:spTgt>
                                        </p:tgtEl>
                                        <p:attrNameLst>
                                          <p:attrName>style.visibility</p:attrName>
                                        </p:attrNameLst>
                                      </p:cBhvr>
                                      <p:to>
                                        <p:strVal val="visible"/>
                                      </p:to>
                                    </p:set>
                                    <p:animEffect transition="in" filter="fade">
                                      <p:cBhvr>
                                        <p:cTn id="68" dur="500"/>
                                        <p:tgtEl>
                                          <p:spTgt spid="4">
                                            <p:graphicEl>
                                              <a:dgm id="{0BAC161F-3450-42A2-9C04-EADF1FCFC5CA}"/>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
                                            <p:graphicEl>
                                              <a:dgm id="{48CFAC3E-B70F-4E9F-B759-C1FC3E5FD4F1}"/>
                                            </p:graphicEl>
                                          </p:spTgt>
                                        </p:tgtEl>
                                        <p:attrNameLst>
                                          <p:attrName>style.visibility</p:attrName>
                                        </p:attrNameLst>
                                      </p:cBhvr>
                                      <p:to>
                                        <p:strVal val="visible"/>
                                      </p:to>
                                    </p:set>
                                    <p:animEffect transition="in" filter="fade">
                                      <p:cBhvr>
                                        <p:cTn id="71" dur="500"/>
                                        <p:tgtEl>
                                          <p:spTgt spid="4">
                                            <p:graphicEl>
                                              <a:dgm id="{48CFAC3E-B70F-4E9F-B759-C1FC3E5FD4F1}"/>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
                                            <p:graphicEl>
                                              <a:dgm id="{9F8A67B4-57BC-468C-BB5F-9076E6124810}"/>
                                            </p:graphicEl>
                                          </p:spTgt>
                                        </p:tgtEl>
                                        <p:attrNameLst>
                                          <p:attrName>style.visibility</p:attrName>
                                        </p:attrNameLst>
                                      </p:cBhvr>
                                      <p:to>
                                        <p:strVal val="visible"/>
                                      </p:to>
                                    </p:set>
                                    <p:animEffect transition="in" filter="fade">
                                      <p:cBhvr>
                                        <p:cTn id="76" dur="500"/>
                                        <p:tgtEl>
                                          <p:spTgt spid="4">
                                            <p:graphicEl>
                                              <a:dgm id="{9F8A67B4-57BC-468C-BB5F-9076E6124810}"/>
                                            </p:graphic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
                                            <p:graphicEl>
                                              <a:dgm id="{124071B4-FC9D-4896-A1E9-8E24101877BA}"/>
                                            </p:graphicEl>
                                          </p:spTgt>
                                        </p:tgtEl>
                                        <p:attrNameLst>
                                          <p:attrName>style.visibility</p:attrName>
                                        </p:attrNameLst>
                                      </p:cBhvr>
                                      <p:to>
                                        <p:strVal val="visible"/>
                                      </p:to>
                                    </p:set>
                                    <p:animEffect transition="in" filter="fade">
                                      <p:cBhvr>
                                        <p:cTn id="79" dur="500"/>
                                        <p:tgtEl>
                                          <p:spTgt spid="4">
                                            <p:graphicEl>
                                              <a:dgm id="{124071B4-FC9D-4896-A1E9-8E24101877B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16459200" cy="2286000"/>
          </a:xfrm>
        </p:spPr>
        <p:txBody>
          <a:bodyPr>
            <a:normAutofit fontScale="90000"/>
          </a:bodyPr>
          <a:lstStyle/>
          <a:p>
            <a:r>
              <a:rPr lang="ar-OM" b="1" dirty="0" smtClean="0"/>
              <a:t>حرص جالاته على التعليم منذ توليه الحكم</a:t>
            </a:r>
            <a:br>
              <a:rPr lang="ar-OM" b="1" dirty="0" smtClean="0"/>
            </a:br>
            <a:r>
              <a:rPr lang="ar-OM" b="1" u="sng" dirty="0" smtClean="0"/>
              <a:t> ( وعد فأوفى )</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8102903"/>
              </p:ext>
            </p:extLst>
          </p:nvPr>
        </p:nvGraphicFramePr>
        <p:xfrm>
          <a:off x="304800" y="2743200"/>
          <a:ext cx="17830800" cy="1082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352418073"/>
      </p:ext>
    </p:extLst>
  </p:cSld>
  <p:clrMapOvr>
    <a:masterClrMapping/>
  </p:clrMapOvr>
  <mc:AlternateContent xmlns:mc="http://schemas.openxmlformats.org/markup-compatibility/2006" xmlns:p14="http://schemas.microsoft.com/office/powerpoint/2010/main">
    <mc:Choice Requires="p14">
      <p:transition spd="slow" p14:dur="2000" advTm="122902"/>
    </mc:Choice>
    <mc:Fallback xmlns="">
      <p:transition spd="slow" advTm="1229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743BA0F-DE84-463A-861E-37D024DD877C}"/>
                                            </p:graphicEl>
                                          </p:spTgt>
                                        </p:tgtEl>
                                        <p:attrNameLst>
                                          <p:attrName>style.visibility</p:attrName>
                                        </p:attrNameLst>
                                      </p:cBhvr>
                                      <p:to>
                                        <p:strVal val="visible"/>
                                      </p:to>
                                    </p:set>
                                    <p:animEffect transition="in" filter="fade">
                                      <p:cBhvr>
                                        <p:cTn id="7" dur="500"/>
                                        <p:tgtEl>
                                          <p:spTgt spid="4">
                                            <p:graphicEl>
                                              <a:dgm id="{A743BA0F-DE84-463A-861E-37D024DD877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D27B415-694F-4B39-8C51-08088E032A56}"/>
                                            </p:graphicEl>
                                          </p:spTgt>
                                        </p:tgtEl>
                                        <p:attrNameLst>
                                          <p:attrName>style.visibility</p:attrName>
                                        </p:attrNameLst>
                                      </p:cBhvr>
                                      <p:to>
                                        <p:strVal val="visible"/>
                                      </p:to>
                                    </p:set>
                                    <p:animEffect transition="in" filter="fade">
                                      <p:cBhvr>
                                        <p:cTn id="12" dur="500"/>
                                        <p:tgtEl>
                                          <p:spTgt spid="4">
                                            <p:graphicEl>
                                              <a:dgm id="{8D27B415-694F-4B39-8C51-08088E032A5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E5087F72-8DCB-4AE2-B130-5829D6C72811}"/>
                                            </p:graphicEl>
                                          </p:spTgt>
                                        </p:tgtEl>
                                        <p:attrNameLst>
                                          <p:attrName>style.visibility</p:attrName>
                                        </p:attrNameLst>
                                      </p:cBhvr>
                                      <p:to>
                                        <p:strVal val="visible"/>
                                      </p:to>
                                    </p:set>
                                    <p:animEffect transition="in" filter="fade">
                                      <p:cBhvr>
                                        <p:cTn id="15" dur="500"/>
                                        <p:tgtEl>
                                          <p:spTgt spid="4">
                                            <p:graphicEl>
                                              <a:dgm id="{E5087F72-8DCB-4AE2-B130-5829D6C72811}"/>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A8246F0-6B61-4E22-BDEA-90180DBE2437}"/>
                                            </p:graphicEl>
                                          </p:spTgt>
                                        </p:tgtEl>
                                        <p:attrNameLst>
                                          <p:attrName>style.visibility</p:attrName>
                                        </p:attrNameLst>
                                      </p:cBhvr>
                                      <p:to>
                                        <p:strVal val="visible"/>
                                      </p:to>
                                    </p:set>
                                    <p:animEffect transition="in" filter="fade">
                                      <p:cBhvr>
                                        <p:cTn id="18" dur="500"/>
                                        <p:tgtEl>
                                          <p:spTgt spid="4">
                                            <p:graphicEl>
                                              <a:dgm id="{6A8246F0-6B61-4E22-BDEA-90180DBE243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16459200" cy="2286000"/>
          </a:xfrm>
        </p:spPr>
        <p:txBody>
          <a:bodyPr>
            <a:normAutofit/>
          </a:bodyPr>
          <a:lstStyle/>
          <a:p>
            <a:r>
              <a:rPr lang="ar-OM" b="1" u="sng" dirty="0" smtClean="0"/>
              <a:t>ترجمة صفاته القيادة في المؤسسة التربوية</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2551927"/>
              </p:ext>
            </p:extLst>
          </p:nvPr>
        </p:nvGraphicFramePr>
        <p:xfrm>
          <a:off x="457200" y="2590800"/>
          <a:ext cx="17526000" cy="1082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221219"/>
      </p:ext>
    </p:extLst>
  </p:cSld>
  <p:clrMapOvr>
    <a:masterClrMapping/>
  </p:clrMapOvr>
  <mc:AlternateContent xmlns:mc="http://schemas.openxmlformats.org/markup-compatibility/2006" xmlns:p14="http://schemas.microsoft.com/office/powerpoint/2010/main">
    <mc:Choice Requires="p14">
      <p:transition spd="slow" p14:dur="2000" advTm="52925"/>
    </mc:Choice>
    <mc:Fallback xmlns="">
      <p:transition spd="slow" advTm="529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70FA8925-D8D2-4B41-BC63-DF7A0BEB8E18}"/>
                                            </p:graphicEl>
                                          </p:spTgt>
                                        </p:tgtEl>
                                        <p:attrNameLst>
                                          <p:attrName>style.visibility</p:attrName>
                                        </p:attrNameLst>
                                      </p:cBhvr>
                                      <p:to>
                                        <p:strVal val="visible"/>
                                      </p:to>
                                    </p:set>
                                    <p:animEffect transition="in" filter="fade">
                                      <p:cBhvr>
                                        <p:cTn id="7" dur="500"/>
                                        <p:tgtEl>
                                          <p:spTgt spid="4">
                                            <p:graphicEl>
                                              <a:dgm id="{70FA8925-D8D2-4B41-BC63-DF7A0BEB8E1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7EF4D4D-4F46-4481-8B1E-28F6090E1DC9}"/>
                                            </p:graphicEl>
                                          </p:spTgt>
                                        </p:tgtEl>
                                        <p:attrNameLst>
                                          <p:attrName>style.visibility</p:attrName>
                                        </p:attrNameLst>
                                      </p:cBhvr>
                                      <p:to>
                                        <p:strVal val="visible"/>
                                      </p:to>
                                    </p:set>
                                    <p:animEffect transition="in" filter="fade">
                                      <p:cBhvr>
                                        <p:cTn id="12" dur="500"/>
                                        <p:tgtEl>
                                          <p:spTgt spid="4">
                                            <p:graphicEl>
                                              <a:dgm id="{B7EF4D4D-4F46-4481-8B1E-28F6090E1DC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22B6122-7F74-4D1A-B937-5C687E950999}"/>
                                            </p:graphicEl>
                                          </p:spTgt>
                                        </p:tgtEl>
                                        <p:attrNameLst>
                                          <p:attrName>style.visibility</p:attrName>
                                        </p:attrNameLst>
                                      </p:cBhvr>
                                      <p:to>
                                        <p:strVal val="visible"/>
                                      </p:to>
                                    </p:set>
                                    <p:animEffect transition="in" filter="fade">
                                      <p:cBhvr>
                                        <p:cTn id="17" dur="500"/>
                                        <p:tgtEl>
                                          <p:spTgt spid="4">
                                            <p:graphicEl>
                                              <a:dgm id="{A22B6122-7F74-4D1A-B937-5C687E95099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mc:AlternateContent xmlns:mc="http://schemas.openxmlformats.org/markup-compatibility/2006" xmlns:p14="http://schemas.microsoft.com/office/powerpoint/2010/main">
    <mc:Choice Requires="p14">
      <p:transition spd="slow" p14:dur="2000" advTm="46230"/>
    </mc:Choice>
    <mc:Fallback xmlns="">
      <p:transition spd="slow" advTm="4623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8|6.8|14.1|7.5|4.9|22.5"/>
</p:tagLst>
</file>

<file path=ppt/tags/tag2.xml><?xml version="1.0" encoding="utf-8"?>
<p:tagLst xmlns:a="http://schemas.openxmlformats.org/drawingml/2006/main" xmlns:r="http://schemas.openxmlformats.org/officeDocument/2006/relationships" xmlns:p="http://schemas.openxmlformats.org/presentationml/2006/main">
  <p:tag name="TIMING" val="|1.5"/>
</p:tagLst>
</file>

<file path=ppt/tags/tag3.xml><?xml version="1.0" encoding="utf-8"?>
<p:tagLst xmlns:a="http://schemas.openxmlformats.org/drawingml/2006/main" xmlns:r="http://schemas.openxmlformats.org/officeDocument/2006/relationships" xmlns:p="http://schemas.openxmlformats.org/presentationml/2006/main">
  <p:tag name="TIMING" val="|17.1|1.7|13.7|80|62.2|47.2"/>
</p:tagLst>
</file>

<file path=ppt/tags/tag4.xml><?xml version="1.0" encoding="utf-8"?>
<p:tagLst xmlns:a="http://schemas.openxmlformats.org/drawingml/2006/main" xmlns:r="http://schemas.openxmlformats.org/officeDocument/2006/relationships" xmlns:p="http://schemas.openxmlformats.org/presentationml/2006/main">
  <p:tag name="TIMING" val="|5|1.6"/>
</p:tagLst>
</file>

<file path=ppt/tags/tag5.xml><?xml version="1.0" encoding="utf-8"?>
<p:tagLst xmlns:a="http://schemas.openxmlformats.org/drawingml/2006/main" xmlns:r="http://schemas.openxmlformats.org/officeDocument/2006/relationships" xmlns:p="http://schemas.openxmlformats.org/presentationml/2006/main">
  <p:tag name="TIMING" val="|47.2|6.9|38.1|26.8|49.4|113.8|89.4|85.2|52.8|193.6|1|85.3|0.6|33.9"/>
</p:tagLst>
</file>

<file path=ppt/tags/tag6.xml><?xml version="1.0" encoding="utf-8"?>
<p:tagLst xmlns:a="http://schemas.openxmlformats.org/drawingml/2006/main" xmlns:r="http://schemas.openxmlformats.org/officeDocument/2006/relationships" xmlns:p="http://schemas.openxmlformats.org/presentationml/2006/main">
  <p:tag name="TIMING" val="|1.6|0.8|53.2"/>
</p:tagLst>
</file>

<file path=ppt/tags/tag7.xml><?xml version="1.0" encoding="utf-8"?>
<p:tagLst xmlns:a="http://schemas.openxmlformats.org/drawingml/2006/main" xmlns:r="http://schemas.openxmlformats.org/officeDocument/2006/relationships" xmlns:p="http://schemas.openxmlformats.org/presentationml/2006/main">
  <p:tag name="TIMING" val="|14.7|42.1|12.8|21.4|62|41|49.1|45.7"/>
</p:tagLst>
</file>

<file path=ppt/tags/tag8.xml><?xml version="1.0" encoding="utf-8"?>
<p:tagLst xmlns:a="http://schemas.openxmlformats.org/drawingml/2006/main" xmlns:r="http://schemas.openxmlformats.org/officeDocument/2006/relationships" xmlns:p="http://schemas.openxmlformats.org/presentationml/2006/main">
  <p:tag name="TIMING" val="|2.7|1.2|10.4|3.1|2.8"/>
</p:tagLst>
</file>

<file path=ppt/tags/tag9.xml><?xml version="1.0" encoding="utf-8"?>
<p:tagLst xmlns:a="http://schemas.openxmlformats.org/drawingml/2006/main" xmlns:r="http://schemas.openxmlformats.org/officeDocument/2006/relationships" xmlns:p="http://schemas.openxmlformats.org/presentationml/2006/main">
  <p:tag name="TIMING" val="|6.3|1|4.9|15.8|69.8"/>
</p:tagLst>
</file>

<file path=ppt/tags/tag10.xml><?xml version="1.0" encoding="utf-8"?>
<p:tagLst xmlns:a="http://schemas.openxmlformats.org/drawingml/2006/main" xmlns:r="http://schemas.openxmlformats.org/officeDocument/2006/relationships" xmlns:p="http://schemas.openxmlformats.org/presentationml/2006/main">
  <p:tag name="TIMING" val="|2|0.8|1.5"/>
</p:tagLst>
</file>

<file path=ppt/tags/tag11.xml><?xml version="1.0" encoding="utf-8"?>
<p:tagLst xmlns:a="http://schemas.openxmlformats.org/drawingml/2006/main" xmlns:r="http://schemas.openxmlformats.org/officeDocument/2006/relationships" xmlns:p="http://schemas.openxmlformats.org/presentationml/2006/main">
  <p:tag name="TIMING" val="|13.1|29.1|15.6"/>
</p:tagLst>
</file>

<file path=ppt/tags/tag12.xml><?xml version="1.0" encoding="utf-8"?>
<p:tagLst xmlns:a="http://schemas.openxmlformats.org/drawingml/2006/main" xmlns:r="http://schemas.openxmlformats.org/officeDocument/2006/relationships" xmlns:p="http://schemas.openxmlformats.org/presentationml/2006/main">
  <p:tag name="TIMING" val="|8.4|14.4|7.3|20"/>
</p:tagLst>
</file>

<file path=ppt/tags/tag13.xml><?xml version="1.0" encoding="utf-8"?>
<p:tagLst xmlns:a="http://schemas.openxmlformats.org/drawingml/2006/main" xmlns:r="http://schemas.openxmlformats.org/officeDocument/2006/relationships" xmlns:p="http://schemas.openxmlformats.org/presentationml/2006/main">
  <p:tag name="TIMING" val="|3.9|21.7"/>
</p:tagLst>
</file>

<file path=ppt/tags/tag14.xml><?xml version="1.0" encoding="utf-8"?>
<p:tagLst xmlns:a="http://schemas.openxmlformats.org/drawingml/2006/main" xmlns:r="http://schemas.openxmlformats.org/officeDocument/2006/relationships" xmlns:p="http://schemas.openxmlformats.org/presentationml/2006/main">
  <p:tag name="TIMING" val="|26.3|27.6|17.2|37.8|32.7|31.9|35.7|37.8|56.2|21.3"/>
</p:tagLst>
</file>

<file path=ppt/tags/tag15.xml><?xml version="1.0" encoding="utf-8"?>
<p:tagLst xmlns:a="http://schemas.openxmlformats.org/drawingml/2006/main" xmlns:r="http://schemas.openxmlformats.org/officeDocument/2006/relationships" xmlns:p="http://schemas.openxmlformats.org/presentationml/2006/main">
  <p:tag name="TIMING" val="|4|49.8"/>
</p:tagLst>
</file>

<file path=ppt/tags/tag16.xml><?xml version="1.0" encoding="utf-8"?>
<p:tagLst xmlns:a="http://schemas.openxmlformats.org/drawingml/2006/main" xmlns:r="http://schemas.openxmlformats.org/officeDocument/2006/relationships" xmlns:p="http://schemas.openxmlformats.org/presentationml/2006/main">
  <p:tag name="TIMING" val="|12.4|0.5|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971</TotalTime>
  <Words>925</Words>
  <Application>Microsoft Office PowerPoint</Application>
  <PresentationFormat>Custom</PresentationFormat>
  <Paragraphs>111</Paragraphs>
  <Slides>19</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Times New Roman</vt:lpstr>
      <vt:lpstr>Office Theme</vt:lpstr>
      <vt:lpstr>1_Office Theme</vt:lpstr>
      <vt:lpstr>المحاضرة 10 الفكر التربوي في عمان 2023</vt:lpstr>
      <vt:lpstr>التعليم في الفكر السامي</vt:lpstr>
      <vt:lpstr>PowerPoint Presentation</vt:lpstr>
      <vt:lpstr>ماقيل عن قابوس القائد</vt:lpstr>
      <vt:lpstr>وعد فأوفى</vt:lpstr>
      <vt:lpstr>قابوس الفكر الفكر السامي لجلالة السلطان قابوس بن سعيد بن تيمور طيب الله ثراه كقائد ملهم نجده في :</vt:lpstr>
      <vt:lpstr>PowerPoint Presentation</vt:lpstr>
      <vt:lpstr>قابوس القائد تجربة عملية رسمت قيادة الدولة العمانية ، وأصلت أنموذج الشخصية القيادية الحكيمة الملهمة الموسومة بال :</vt:lpstr>
      <vt:lpstr>قابوس المؤسس</vt:lpstr>
      <vt:lpstr>النهج السلطاني</vt:lpstr>
      <vt:lpstr>PowerPoint Presentation</vt:lpstr>
      <vt:lpstr>قابوس والخطب السامية</vt:lpstr>
      <vt:lpstr>PowerPoint Presentation</vt:lpstr>
      <vt:lpstr>النطق السامي في لثلاثون خطابا يمكن تقسيمها الى ثلاث مراحل تاريخية:</vt:lpstr>
      <vt:lpstr>القائد والفكر التربوي</vt:lpstr>
      <vt:lpstr>فكانت الخطابات ذات رؤى بعيدة المدى ولها مرتكزات تختلف من عام الى اخر ودروسا تربوية معنونة   وهذه بعض الامثلة على ذلك:</vt:lpstr>
      <vt:lpstr>حرص جالاته على التعليم منذ توليه الحكم  ( وعد فأوفى )</vt:lpstr>
      <vt:lpstr>ترجمة صفاته القيادة في المؤسسة التربوية</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94</cp:revision>
  <dcterms:created xsi:type="dcterms:W3CDTF">2015-08-04T05:55:31Z</dcterms:created>
  <dcterms:modified xsi:type="dcterms:W3CDTF">2022-12-15T09:54:29Z</dcterms:modified>
</cp:coreProperties>
</file>